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74" r:id="rId5"/>
    <p:sldId id="261" r:id="rId6"/>
    <p:sldId id="266" r:id="rId7"/>
    <p:sldId id="267" r:id="rId8"/>
    <p:sldId id="277" r:id="rId9"/>
    <p:sldId id="268" r:id="rId10"/>
    <p:sldId id="276" r:id="rId11"/>
    <p:sldId id="271" r:id="rId12"/>
    <p:sldId id="272" r:id="rId13"/>
    <p:sldId id="269" r:id="rId14"/>
    <p:sldId id="263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ia, Hadi" initials="YH" lastIdx="1" clrIdx="0">
    <p:extLst>
      <p:ext uri="{19B8F6BF-5375-455C-9EA6-DF929625EA0E}">
        <p15:presenceInfo xmlns:p15="http://schemas.microsoft.com/office/powerpoint/2012/main" userId="S::1843604@bdeb.qc.ca::0f7ca598-4f43-4d7d-9c57-c0121a7e6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6FC-5ECA-44F0-AB4F-4C486476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D118-F7BE-4683-A4E7-7662F30C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BC064-6026-46D8-B9F1-A6C42783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F1DD-9AA6-49CD-B33E-D9CEC257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B78C-581E-43EC-81A2-08ECD87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C1A-7AFE-4CEC-8F1D-9874155F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FEFC9-4274-4913-AD25-4093ADA03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3FA7-C29B-400E-AFF3-20EBEB9B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3F87-49B1-4533-8C8A-B0EB073F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7CD1-163B-48AD-B371-32D9BA19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5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76432-127F-4122-B62E-E3AFAC957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18EA8-1D3A-4F1B-825E-12F49E4E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93041-2AC2-43B1-B4F3-ECFD31F3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89DF-2C14-43CB-9E06-E6239A1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D5E7-9BD5-4538-84DF-EDD3295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5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5127-3AEC-4D39-AEC2-3E4DD0C8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B743-E9A0-49B3-A3F2-E9D8A4A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8CD6-64DC-499D-A7A7-A18C269D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62EAD-EF6C-49F2-9BB1-12048F6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DBBD-EE0E-432F-AD93-1FEC54FF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3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F818-7C96-4100-BEB4-9A9EC2C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4EC6-A05D-4A51-9449-1A299A25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45CE-D478-4F96-857E-9C5306C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CF38-803B-4F34-9E5A-35EE678E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883DC-7F80-467B-B874-A61ACA86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3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F5BE-90E1-435E-9162-A1CE437E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30DB-8037-4612-8299-CEC39D08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19D38-A754-4E5D-8A78-1DE2A8F66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A5002-4A67-4BA9-BCA0-5B26BB0E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BAD5-6A8C-4B88-B83F-A1768ACA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1E00A-C184-4A16-ACF4-657F6D3B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63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7811-7D0F-488F-A054-592C0587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C72B9-DA6D-4D13-9191-FF18D38B4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9A2D4-31B0-41A1-9459-8C7C861D7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C70F5-83E1-40D5-9068-F997BABD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13650-F267-4957-AE41-D750B7F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3F083-4BE6-439F-B078-BA015E7A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17EE3-4BBB-4D8F-B0B3-D3AF9F8D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61D7E-7620-4CED-B41F-66A37321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2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4573-A28A-476D-A9A2-6082E1D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9864-8E76-4D34-8924-C547C178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7A097-A283-44B3-A7A5-6BCC2F1F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BA042-00B3-4F8D-9D2E-9A4DECAF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6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A1B42-C0DC-4929-AE84-049D4F5E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5ABAD-C5B1-4453-9313-9E593930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FF53-AFC1-483F-BE84-BB218A35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1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A3E4-2372-4289-9478-179778E7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6CD2-FFD9-42EE-A4FD-F5DA3879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5DB08-FB71-463A-AAE8-5C26C8600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730E-C31F-4BDE-8292-CE7D5A16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2FCF-ED38-4699-B377-8EAB36F2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AC7E7-581D-4182-8C35-AE575501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6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5C0-9158-4093-891D-C496B740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453C4-5817-4C41-8591-309131CB5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3451C-730C-4496-BC16-7734B8EC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9943-F1A9-4139-A3A3-4FF706E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3BDFD-E8D8-497C-99A1-27C37567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7310-60FE-4436-843A-0322B525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74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C7020-C8B1-4118-AFB9-3C9D19ED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77E6-A3E5-42FD-911E-6B1ED4EC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2ACA-9703-40F7-98C2-6759B2227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E138E-89D8-4C8F-AA31-DCBF4F85E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7C56-49D9-45B7-8130-119113C4B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51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Todo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d’intro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toptab</a:t>
            </a:r>
          </a:p>
          <a:p>
            <a:pPr lvl="1"/>
            <a:r>
              <a:rPr lang="fr-CA" sz="12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conversion entre les parties par une meilleure soustraction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diagramme de constance (similaire à celui sur github)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Modifier fomule de mémorisation par jour pour un exposant différent au lieu de la constante 4</a:t>
            </a:r>
          </a:p>
          <a:p>
            <a:endParaRPr lang="fr-CA" sz="16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64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1598724" y="1404476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2406309" y="5316541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365308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1575553" y="3962879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064572"/>
            <a:ext cx="2401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Passé 30 jours sans que la jauge verte se vide, la partie passe dans l’ensemble </a:t>
            </a:r>
            <a:r>
              <a:rPr lang="fr-FR" sz="1400" dirty="0" err="1"/>
              <a:t>Qadim</a:t>
            </a:r>
            <a:r>
              <a:rPr lang="fr-FR" sz="1400" dirty="0"/>
              <a:t>. À ce stade, la jauge verte restera stable à 15 points max et l’utilisateur restaurera 1 point à la révision.</a:t>
            </a:r>
          </a:p>
          <a:p>
            <a:pPr algn="ctr"/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49536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À faire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554481" y="1448542"/>
            <a:ext cx="240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également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barre </a:t>
            </a:r>
            <a:r>
              <a:rPr lang="en-US" sz="1400" dirty="0" err="1"/>
              <a:t>vous</a:t>
            </a:r>
            <a:r>
              <a:rPr lang="en-US" sz="1400" dirty="0"/>
              <a:t> informant du temps </a:t>
            </a:r>
            <a:r>
              <a:rPr lang="en-US" sz="1400" dirty="0" err="1"/>
              <a:t>restant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les parties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choisi</a:t>
            </a:r>
            <a:r>
              <a:rPr lang="en-US" sz="1400" dirty="0"/>
              <a:t>(e) </a:t>
            </a:r>
            <a:r>
              <a:rPr lang="en-US" sz="1400" dirty="0" err="1"/>
              <a:t>d’apprendre</a:t>
            </a:r>
            <a:r>
              <a:rPr lang="en-US" sz="1400" dirty="0"/>
              <a:t>.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ne </a:t>
            </a:r>
            <a:r>
              <a:rPr lang="en-US" sz="1400" dirty="0" err="1"/>
              <a:t>mémorisez</a:t>
            </a:r>
            <a:r>
              <a:rPr lang="en-US" sz="1400" dirty="0"/>
              <a:t> pas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, le temps </a:t>
            </a:r>
            <a:r>
              <a:rPr lang="en-US" sz="1400" dirty="0" err="1"/>
              <a:t>restant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mis à jour.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270785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Voilà !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êtes</a:t>
            </a:r>
            <a:r>
              <a:rPr lang="en-US" sz="1400" dirty="0"/>
              <a:t> </a:t>
            </a:r>
            <a:r>
              <a:rPr lang="en-US" sz="1400" dirty="0" err="1"/>
              <a:t>prêts</a:t>
            </a:r>
            <a:r>
              <a:rPr lang="en-US" sz="1400" dirty="0"/>
              <a:t> pour commencer. Bonne chance dans </a:t>
            </a:r>
            <a:r>
              <a:rPr lang="en-US" sz="1400" dirty="0" err="1"/>
              <a:t>votre</a:t>
            </a:r>
            <a:r>
              <a:rPr lang="en-US" sz="1400" dirty="0"/>
              <a:t> voyage pour </a:t>
            </a:r>
            <a:r>
              <a:rPr lang="en-US" sz="1400" dirty="0" err="1"/>
              <a:t>apprendre</a:t>
            </a:r>
            <a:r>
              <a:rPr lang="en-US" sz="1400" dirty="0"/>
              <a:t> le Coran !</a:t>
            </a:r>
            <a:endParaRPr lang="en-CA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559634" y="469950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Commencer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5F2EB-74F0-46E4-BB1C-EB9BD832E30F}"/>
              </a:ext>
            </a:extLst>
          </p:cNvPr>
          <p:cNvGrpSpPr/>
          <p:nvPr/>
        </p:nvGrpSpPr>
        <p:grpSpPr>
          <a:xfrm>
            <a:off x="1595438" y="3661966"/>
            <a:ext cx="2333625" cy="662384"/>
            <a:chOff x="1595438" y="3661966"/>
            <a:chExt cx="2333625" cy="662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58F6B6-CEA9-43FE-AD0A-28C423024E4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527668-6BFD-46C3-B3FA-ACFE1BA4EE2B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9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53B3BB1-4EBC-4675-924B-E6A6332E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305E7E-8E6E-44DD-95C2-AC97E4B2F816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ABC712-85EF-497F-8AB3-1FDEADB8C037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39A54-E9D6-4BC1-B236-ECEFFE07306E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4B1873-9F32-44F1-92BE-B8576B815DF8}"/>
              </a:ext>
            </a:extLst>
          </p:cNvPr>
          <p:cNvGrpSpPr/>
          <p:nvPr/>
        </p:nvGrpSpPr>
        <p:grpSpPr>
          <a:xfrm>
            <a:off x="8260393" y="1473800"/>
            <a:ext cx="2333625" cy="662384"/>
            <a:chOff x="1595438" y="3661966"/>
            <a:chExt cx="2333625" cy="662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469D17-71A5-4672-8D4A-1A818A28283A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7C22B6-2B82-40B7-B315-266CA980B703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1D04A2BE-8ED5-47C7-8F68-B8510312B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7BB4E2-4F6A-4315-8209-2F9C67D96A75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3116C5-F3BD-4756-982D-FF42AD4A0E1E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BF7C52-CE30-40C4-AA0C-25A391AB36E4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8253413" y="5007284"/>
            <a:ext cx="2389641" cy="575695"/>
            <a:chOff x="8253413" y="5007284"/>
            <a:chExt cx="2389641" cy="5756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253413" y="5014260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914D80-CDD5-4F2B-ACBF-6964081B3861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58F223-0083-40B9-985C-8FCA920B6E8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39F09A-19C4-4D29-87CD-F086FE632163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DA3EF31-BE98-4BCA-ADF3-DB6AEE7CBC5B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2AC97552-780C-40F8-B3D6-FEFCAA595F47}"/>
              </a:ext>
            </a:extLst>
          </p:cNvPr>
          <p:cNvSpPr/>
          <p:nvPr/>
        </p:nvSpPr>
        <p:spPr>
          <a:xfrm>
            <a:off x="9995778" y="4300361"/>
            <a:ext cx="611290" cy="5873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0" name="Graphic 89" descr="Daily calendar">
            <a:extLst>
              <a:ext uri="{FF2B5EF4-FFF2-40B4-BE49-F238E27FC236}">
                <a16:creationId xmlns:a16="http://schemas.microsoft.com/office/drawing/2014/main" id="{3C62F0F5-4B15-4E43-97BA-C67EB0C5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1207" y="4381264"/>
            <a:ext cx="420431" cy="420431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D92FC60-2296-42E4-918F-AF51C10D9097}"/>
              </a:ext>
            </a:extLst>
          </p:cNvPr>
          <p:cNvSpPr/>
          <p:nvPr/>
        </p:nvSpPr>
        <p:spPr>
          <a:xfrm>
            <a:off x="8302147" y="2306223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556E257-6837-45CF-B2BC-0A7226A45215}"/>
              </a:ext>
            </a:extLst>
          </p:cNvPr>
          <p:cNvSpPr/>
          <p:nvPr/>
        </p:nvSpPr>
        <p:spPr>
          <a:xfrm>
            <a:off x="8314162" y="3279223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FFAC217-2241-4C85-9DAF-2B0F640A8F90}"/>
              </a:ext>
            </a:extLst>
          </p:cNvPr>
          <p:cNvSpPr txBox="1"/>
          <p:nvPr/>
        </p:nvSpPr>
        <p:spPr>
          <a:xfrm>
            <a:off x="8368721" y="2318960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00BF45-A30D-4E5F-ACDD-D80CB7373475}"/>
              </a:ext>
            </a:extLst>
          </p:cNvPr>
          <p:cNvSpPr txBox="1"/>
          <p:nvPr/>
        </p:nvSpPr>
        <p:spPr>
          <a:xfrm>
            <a:off x="8358612" y="2600635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pic>
        <p:nvPicPr>
          <p:cNvPr id="100" name="Picture 2" descr="ChartJS and &amp;quot;half donuts&amp;quot;">
            <a:extLst>
              <a:ext uri="{FF2B5EF4-FFF2-40B4-BE49-F238E27FC236}">
                <a16:creationId xmlns:a16="http://schemas.microsoft.com/office/drawing/2014/main" id="{FE9CCF6B-D653-41A2-A344-2DFF6295A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541748" y="2369638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B694A864-4D6E-4B89-9E65-4D0CB033EF4D}"/>
              </a:ext>
            </a:extLst>
          </p:cNvPr>
          <p:cNvSpPr/>
          <p:nvPr/>
        </p:nvSpPr>
        <p:spPr>
          <a:xfrm>
            <a:off x="9792987" y="2688941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/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5F52D4B2-D3C2-4530-B449-FCC9ABE5617E}"/>
              </a:ext>
            </a:extLst>
          </p:cNvPr>
          <p:cNvSpPr txBox="1"/>
          <p:nvPr/>
        </p:nvSpPr>
        <p:spPr>
          <a:xfrm>
            <a:off x="8368721" y="3306460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0540214-982A-43DC-A958-6819F78D7098}"/>
              </a:ext>
            </a:extLst>
          </p:cNvPr>
          <p:cNvSpPr txBox="1"/>
          <p:nvPr/>
        </p:nvSpPr>
        <p:spPr>
          <a:xfrm>
            <a:off x="8406285" y="3547758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18" name="Picture 2" descr="ChartJS and &amp;quot;half donuts&amp;quot;">
            <a:extLst>
              <a:ext uri="{FF2B5EF4-FFF2-40B4-BE49-F238E27FC236}">
                <a16:creationId xmlns:a16="http://schemas.microsoft.com/office/drawing/2014/main" id="{4BE82560-1B97-48E2-89BF-1970D13B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628368" y="3318702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794D5894-E71C-4DBA-9210-0C18C5F9A8F6}"/>
              </a:ext>
            </a:extLst>
          </p:cNvPr>
          <p:cNvSpPr/>
          <p:nvPr/>
        </p:nvSpPr>
        <p:spPr>
          <a:xfrm>
            <a:off x="9881079" y="3651764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/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0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Mus’haf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Jauges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Profil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218" name="Picture 2" descr="Al-Baqara 146-153, Le Coran (Juz'-2, Page-23)">
            <a:extLst>
              <a:ext uri="{FF2B5EF4-FFF2-40B4-BE49-F238E27FC236}">
                <a16:creationId xmlns:a16="http://schemas.microsoft.com/office/drawing/2014/main" id="{3BDD15CB-ED72-488C-BC11-2B865CF6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32" y="1363787"/>
            <a:ext cx="2366483" cy="382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881588-9EC0-4F88-9B7F-2AF883246510}"/>
              </a:ext>
            </a:extLst>
          </p:cNvPr>
          <p:cNvSpPr/>
          <p:nvPr/>
        </p:nvSpPr>
        <p:spPr>
          <a:xfrm>
            <a:off x="1572760" y="1313542"/>
            <a:ext cx="1391018" cy="38617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9F91F0-2244-4B00-892D-6032BA853646}"/>
              </a:ext>
            </a:extLst>
          </p:cNvPr>
          <p:cNvSpPr txBox="1"/>
          <p:nvPr/>
        </p:nvSpPr>
        <p:spPr>
          <a:xfrm>
            <a:off x="1600794" y="49301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7A3664-BBF5-42AD-BB4A-07C3E8267B6C}"/>
              </a:ext>
            </a:extLst>
          </p:cNvPr>
          <p:cNvSpPr txBox="1"/>
          <p:nvPr/>
        </p:nvSpPr>
        <p:spPr>
          <a:xfrm>
            <a:off x="1592997" y="1522863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58F037-5783-4B98-A121-43DA1E28DCCF}"/>
              </a:ext>
            </a:extLst>
          </p:cNvPr>
          <p:cNvSpPr txBox="1"/>
          <p:nvPr/>
        </p:nvSpPr>
        <p:spPr>
          <a:xfrm>
            <a:off x="1600690" y="3101937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1572760" y="5157095"/>
            <a:ext cx="2384106" cy="398098"/>
            <a:chOff x="8253413" y="5175320"/>
            <a:chExt cx="2384106" cy="3980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198851"/>
              <a:ext cx="2384106" cy="35286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866316" y="5215185"/>
              <a:ext cx="647238" cy="3294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686" y="5217595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7193" y="5186057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4431" y="5215186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08683" y="5175320"/>
              <a:ext cx="387361" cy="38736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BB04FFF-CDAC-43E2-A9A5-D98FBC453D4B}"/>
              </a:ext>
            </a:extLst>
          </p:cNvPr>
          <p:cNvSpPr txBox="1"/>
          <p:nvPr/>
        </p:nvSpPr>
        <p:spPr>
          <a:xfrm>
            <a:off x="1608871" y="33699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330E-D185-44C3-A3A8-045AABC09475}"/>
              </a:ext>
            </a:extLst>
          </p:cNvPr>
          <p:cNvSpPr txBox="1"/>
          <p:nvPr/>
        </p:nvSpPr>
        <p:spPr>
          <a:xfrm>
            <a:off x="1608388" y="44966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611C20-E827-44C0-9104-16E5287B4818}"/>
              </a:ext>
            </a:extLst>
          </p:cNvPr>
          <p:cNvSpPr txBox="1"/>
          <p:nvPr/>
        </p:nvSpPr>
        <p:spPr>
          <a:xfrm>
            <a:off x="1595745" y="134910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1</a:t>
            </a:r>
            <a:endParaRPr lang="en-CA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C1D04C-8D80-4BA8-B8DE-FF01E295A4E1}"/>
              </a:ext>
            </a:extLst>
          </p:cNvPr>
          <p:cNvSpPr txBox="1"/>
          <p:nvPr/>
        </p:nvSpPr>
        <p:spPr>
          <a:xfrm>
            <a:off x="1600690" y="1957855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8C1613-097A-45A6-AFDF-17A072A2A1E9}"/>
              </a:ext>
            </a:extLst>
          </p:cNvPr>
          <p:cNvSpPr txBox="1"/>
          <p:nvPr/>
        </p:nvSpPr>
        <p:spPr>
          <a:xfrm>
            <a:off x="1601520" y="1795748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2</a:t>
            </a:r>
            <a:endParaRPr lang="en-CA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C46ED7-8C31-47B7-A6C4-73D9A89B66C5}"/>
              </a:ext>
            </a:extLst>
          </p:cNvPr>
          <p:cNvSpPr txBox="1"/>
          <p:nvPr/>
        </p:nvSpPr>
        <p:spPr>
          <a:xfrm>
            <a:off x="1610229" y="2223936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3</a:t>
            </a:r>
            <a:endParaRPr lang="en-CA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70D44-030C-450D-AC1E-595BA1227A3D}"/>
              </a:ext>
            </a:extLst>
          </p:cNvPr>
          <p:cNvSpPr txBox="1"/>
          <p:nvPr/>
        </p:nvSpPr>
        <p:spPr>
          <a:xfrm>
            <a:off x="1600690" y="2361420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1DE739-E96F-46AA-A848-4EBA5E51FE7E}"/>
              </a:ext>
            </a:extLst>
          </p:cNvPr>
          <p:cNvSpPr txBox="1"/>
          <p:nvPr/>
        </p:nvSpPr>
        <p:spPr>
          <a:xfrm>
            <a:off x="1610229" y="290918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4</a:t>
            </a:r>
            <a:endParaRPr lang="en-CA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2560D8-22F4-4BD4-A575-EECB608D768F}"/>
              </a:ext>
            </a:extLst>
          </p:cNvPr>
          <p:cNvSpPr txBox="1"/>
          <p:nvPr/>
        </p:nvSpPr>
        <p:spPr>
          <a:xfrm>
            <a:off x="1608388" y="2621188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2291BB-B384-485E-BAF1-9C8DE46B2E15}"/>
              </a:ext>
            </a:extLst>
          </p:cNvPr>
          <p:cNvSpPr txBox="1"/>
          <p:nvPr/>
        </p:nvSpPr>
        <p:spPr>
          <a:xfrm>
            <a:off x="1610229" y="3632173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5</a:t>
            </a:r>
            <a:endParaRPr lang="en-CA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25EB3D-4F68-4768-8827-6EDF9DB72ACE}"/>
              </a:ext>
            </a:extLst>
          </p:cNvPr>
          <p:cNvSpPr txBox="1"/>
          <p:nvPr/>
        </p:nvSpPr>
        <p:spPr>
          <a:xfrm>
            <a:off x="1608871" y="38034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6C9D4B-D595-4A23-B5C0-30D9F3BA461C}"/>
              </a:ext>
            </a:extLst>
          </p:cNvPr>
          <p:cNvSpPr txBox="1"/>
          <p:nvPr/>
        </p:nvSpPr>
        <p:spPr>
          <a:xfrm>
            <a:off x="1610229" y="4051815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6</a:t>
            </a:r>
            <a:endParaRPr lang="en-CA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41992E-3192-4FFA-B5DF-5ADBAEB3057F}"/>
              </a:ext>
            </a:extLst>
          </p:cNvPr>
          <p:cNvSpPr txBox="1"/>
          <p:nvPr/>
        </p:nvSpPr>
        <p:spPr>
          <a:xfrm>
            <a:off x="1612438" y="423007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288A48E-B25D-4637-861C-78889594B908}"/>
              </a:ext>
            </a:extLst>
          </p:cNvPr>
          <p:cNvSpPr txBox="1"/>
          <p:nvPr/>
        </p:nvSpPr>
        <p:spPr>
          <a:xfrm>
            <a:off x="1601237" y="4744352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7</a:t>
            </a:r>
            <a:endParaRPr lang="en-CA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006E4D2-12BB-4558-99B3-0762125A627C}"/>
              </a:ext>
            </a:extLst>
          </p:cNvPr>
          <p:cNvSpPr/>
          <p:nvPr/>
        </p:nvSpPr>
        <p:spPr>
          <a:xfrm>
            <a:off x="2893487" y="1313995"/>
            <a:ext cx="64147" cy="46672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C2F34A-E608-49C8-BFAB-3F7CA07A1C26}"/>
              </a:ext>
            </a:extLst>
          </p:cNvPr>
          <p:cNvGrpSpPr/>
          <p:nvPr/>
        </p:nvGrpSpPr>
        <p:grpSpPr>
          <a:xfrm>
            <a:off x="4914326" y="4990080"/>
            <a:ext cx="2389641" cy="575695"/>
            <a:chOff x="8253413" y="5007284"/>
            <a:chExt cx="2389641" cy="575695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01B49D8-A6BD-4A77-86AE-53C09E3A268F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372E24-C7E0-487D-B315-F4549CF32317}"/>
                </a:ext>
              </a:extLst>
            </p:cNvPr>
            <p:cNvSpPr/>
            <p:nvPr/>
          </p:nvSpPr>
          <p:spPr>
            <a:xfrm>
              <a:off x="9508182" y="5014401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7" name="Graphic 126" descr="Checklist">
              <a:extLst>
                <a:ext uri="{FF2B5EF4-FFF2-40B4-BE49-F238E27FC236}">
                  <a16:creationId xmlns:a16="http://schemas.microsoft.com/office/drawing/2014/main" id="{AF935D4E-B5CD-4D77-8581-67446342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128" name="Graphic 127" descr="Open book">
              <a:extLst>
                <a:ext uri="{FF2B5EF4-FFF2-40B4-BE49-F238E27FC236}">
                  <a16:creationId xmlns:a16="http://schemas.microsoft.com/office/drawing/2014/main" id="{4965CF4E-B126-4E85-8326-2D3BBFC8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129" name="Graphic 128" descr="Signal">
              <a:extLst>
                <a:ext uri="{FF2B5EF4-FFF2-40B4-BE49-F238E27FC236}">
                  <a16:creationId xmlns:a16="http://schemas.microsoft.com/office/drawing/2014/main" id="{41AD5C48-28BE-4D5C-8CCE-460C3CD8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130" name="Graphic 129" descr="Employee badge">
              <a:extLst>
                <a:ext uri="{FF2B5EF4-FFF2-40B4-BE49-F238E27FC236}">
                  <a16:creationId xmlns:a16="http://schemas.microsoft.com/office/drawing/2014/main" id="{A62A7684-4C4C-4BE0-A099-6AEAEFBD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95483AF-76CE-4BD3-AA61-2E3E147DC4E2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CAC870-BD0B-405E-9BB3-E5A19A77D4B2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2E3E2E5-74BA-48E7-A373-1EABF3AE18D8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0422A4-6202-488B-93F1-E1176BBDB0D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378F53D-1E3D-4761-8B06-CD56028654F7}"/>
              </a:ext>
            </a:extLst>
          </p:cNvPr>
          <p:cNvGrpSpPr/>
          <p:nvPr/>
        </p:nvGrpSpPr>
        <p:grpSpPr>
          <a:xfrm>
            <a:off x="4945277" y="2197587"/>
            <a:ext cx="2353155" cy="696997"/>
            <a:chOff x="8284364" y="3956321"/>
            <a:chExt cx="2353155" cy="69699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0D27312-4EF7-48BB-AAEE-00B2F0B02E0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D710CD0-8650-4DDB-BA0A-D8EBAA9862F8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9904EE-37C5-4769-BFD3-0089AF45A8E3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1DA766-CA79-44E4-B25C-0A05CE7A4E2A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A84B522-BCF8-440E-B9E7-68650D54D099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CFA1891-4603-4A6D-BD9A-2153C368CEF1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D312D32-52B0-499E-A4A6-77E7E573013E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C461A1-3D75-4803-9F2E-279FF9BB374C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2AE5FE2-A214-4252-9C2C-F5861A3BD5CE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65B116B-1EC9-4B01-8FED-2D74513557F0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6DC53-4D18-422D-941D-CE62E15D1950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F4AE33A-258D-4ABC-96E6-EDE8C141FD18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2586AB-FDE3-4907-8535-4C10FB404229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B9AE37-25DC-41E4-833C-D129A77402C4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8369C60-8ABC-4A05-A35E-0AD9CFC40235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032665-010D-4441-BE00-71CF7ED25D55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0246323-9B67-4BA6-BB1E-C3594BBA41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2F75C8-6E66-4B14-8631-A7ECB758CA62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8D5A4C-A3D2-419E-9C7C-108B0726574D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5D8677-D9A3-4F70-99C7-9E28A0308588}"/>
              </a:ext>
            </a:extLst>
          </p:cNvPr>
          <p:cNvGrpSpPr/>
          <p:nvPr/>
        </p:nvGrpSpPr>
        <p:grpSpPr>
          <a:xfrm>
            <a:off x="4929186" y="1410363"/>
            <a:ext cx="2333625" cy="662384"/>
            <a:chOff x="1595438" y="3661966"/>
            <a:chExt cx="2333625" cy="66238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5A580B6-A4A5-4AE2-81A9-B8795E45E2AF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734ECC-C657-4B8F-BD4D-06E667D0FD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3977CFC8-878F-4C96-B67B-8423922C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61E0F6-B264-4A89-AD0B-DF61D3CF939F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35F6C1-BAD6-4638-8B50-E984CA63AF82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384E5E-56AF-44CB-884E-82B31A26F926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C24A5A0-8347-41C6-A6FB-8CE86FB5C3A3}"/>
              </a:ext>
            </a:extLst>
          </p:cNvPr>
          <p:cNvGrpSpPr/>
          <p:nvPr/>
        </p:nvGrpSpPr>
        <p:grpSpPr>
          <a:xfrm>
            <a:off x="4937209" y="2903524"/>
            <a:ext cx="2353155" cy="640996"/>
            <a:chOff x="8284364" y="3956321"/>
            <a:chExt cx="2353155" cy="64099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9EFC306-BAAF-433E-8F18-F56E112AE50F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DBCC61B-CABE-4155-B39D-4E02750C48C3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26</a:t>
              </a:r>
              <a:endParaRPr lang="en-CA" sz="1400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760C175-7BCC-4345-8CFC-23BBB0F0466F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2D35AFE-094D-445C-8592-7C666AC32205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24</a:t>
              </a:r>
              <a:endParaRPr lang="en-CA" sz="14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BA3572D-E8A5-47A0-B5F8-2B0F6793F945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25</a:t>
              </a:r>
              <a:endParaRPr lang="en-CA" sz="1400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8A01F59-0BCD-46A6-8214-06B51FA4B3FA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284C523-24C6-4740-A867-B7ED6692C383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BF68499-6A90-451F-BA92-3B1B655372D3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7E151C-4234-4599-92E6-7463BAEFF00F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2523837-4610-4432-968E-EBF37B089B08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7F75CE8-C978-4EE5-B932-DF576CB28378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15/15</a:t>
              </a:r>
              <a:endParaRPr lang="en-CA" sz="10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A4D939-4152-4C07-A260-32831106A46E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4/15</a:t>
              </a:r>
              <a:endParaRPr lang="en-CA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6AC8B9-8313-4F0B-9EA2-6F060946E6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822CAD-8C91-406D-998D-535F4B03D279}"/>
              </a:ext>
            </a:extLst>
          </p:cNvPr>
          <p:cNvGrpSpPr/>
          <p:nvPr/>
        </p:nvGrpSpPr>
        <p:grpSpPr>
          <a:xfrm>
            <a:off x="4945904" y="3571124"/>
            <a:ext cx="2353155" cy="640996"/>
            <a:chOff x="8284364" y="3956321"/>
            <a:chExt cx="2353155" cy="6409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777D166-C8CE-4AA1-9A90-555EE65D92B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9927359-B54A-4CAD-8958-CFCCAE7BE835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29</a:t>
              </a:r>
              <a:endParaRPr lang="en-CA" sz="1400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8B49B9-1E24-4BB4-B209-DA874E8D48FD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3767E64-0B7B-4EAB-ACD6-4EED60A76FF8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27</a:t>
              </a:r>
              <a:endParaRPr lang="en-CA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051D8A6-91D6-4901-9A5B-3EB17884FF77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28</a:t>
              </a:r>
              <a:endParaRPr lang="en-CA" sz="1400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5443BA-E947-479F-833D-BF47BE219369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4F9FE3F-B3BE-404A-B02D-D4E144AC3F1D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AC8B8D9-0AF5-4F24-A97F-93C3B9BF69A5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9505744-30E7-4705-8C80-86201D1B5689}"/>
                </a:ext>
              </a:extLst>
            </p:cNvPr>
            <p:cNvSpPr/>
            <p:nvPr/>
          </p:nvSpPr>
          <p:spPr>
            <a:xfrm>
              <a:off x="9172473" y="4227306"/>
              <a:ext cx="85532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1B059D2-5B35-46CA-AED1-11C116BFD400}"/>
                </a:ext>
              </a:extLst>
            </p:cNvPr>
            <p:cNvSpPr/>
            <p:nvPr/>
          </p:nvSpPr>
          <p:spPr>
            <a:xfrm>
              <a:off x="9972605" y="4234856"/>
              <a:ext cx="56261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9E9CDE6-F261-4ED8-94A4-6572751F3D26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DA19560-835C-415D-9098-F59DEABC7224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2/15</a:t>
              </a:r>
              <a:endParaRPr lang="en-CA" sz="1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AAABF9F-6763-4728-96A1-85865281DA63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13/15</a:t>
              </a:r>
              <a:endParaRPr lang="en-CA" sz="1000" dirty="0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C60DBC1-6FAE-4E51-B0DB-20B370ECA92C}"/>
              </a:ext>
            </a:extLst>
          </p:cNvPr>
          <p:cNvSpPr/>
          <p:nvPr/>
        </p:nvSpPr>
        <p:spPr>
          <a:xfrm>
            <a:off x="4954959" y="4728490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76DC48-BC9F-4334-B930-06323F53C47B}"/>
              </a:ext>
            </a:extLst>
          </p:cNvPr>
          <p:cNvSpPr txBox="1"/>
          <p:nvPr/>
        </p:nvSpPr>
        <p:spPr>
          <a:xfrm>
            <a:off x="4942252" y="4246538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Juz</a:t>
            </a:r>
            <a:r>
              <a:rPr lang="en-US" sz="1400" dirty="0"/>
              <a:t>’ 30</a:t>
            </a:r>
            <a:endParaRPr lang="en-CA" sz="14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6832F50-6AEB-402B-8476-96869CC2EF84}"/>
              </a:ext>
            </a:extLst>
          </p:cNvPr>
          <p:cNvSpPr/>
          <p:nvPr/>
        </p:nvSpPr>
        <p:spPr>
          <a:xfrm>
            <a:off x="4954960" y="4519071"/>
            <a:ext cx="652381" cy="15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A2CBE5-69A1-4C02-A818-50E0F2E9F164}"/>
              </a:ext>
            </a:extLst>
          </p:cNvPr>
          <p:cNvSpPr/>
          <p:nvPr/>
        </p:nvSpPr>
        <p:spPr>
          <a:xfrm>
            <a:off x="4954960" y="4519070"/>
            <a:ext cx="312366" cy="15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E74E2-8A2C-4B43-AE4E-82B4DC15C01F}"/>
              </a:ext>
            </a:extLst>
          </p:cNvPr>
          <p:cNvSpPr txBox="1"/>
          <p:nvPr/>
        </p:nvSpPr>
        <p:spPr>
          <a:xfrm>
            <a:off x="5089984" y="447247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6/15</a:t>
            </a:r>
            <a:endParaRPr lang="en-CA" sz="10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856344-E280-4607-BD7D-403AFFABE662}"/>
              </a:ext>
            </a:extLst>
          </p:cNvPr>
          <p:cNvSpPr/>
          <p:nvPr/>
        </p:nvSpPr>
        <p:spPr>
          <a:xfrm>
            <a:off x="5839220" y="406225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478F0FA-1498-42F1-A31E-F9EA4F7CE5E6}"/>
              </a:ext>
            </a:extLst>
          </p:cNvPr>
          <p:cNvSpPr/>
          <p:nvPr/>
        </p:nvSpPr>
        <p:spPr>
          <a:xfrm>
            <a:off x="4970517" y="406834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62E7F4-47BE-4A9C-B08C-D79B2D068FF1}"/>
              </a:ext>
            </a:extLst>
          </p:cNvPr>
          <p:cNvSpPr/>
          <p:nvPr/>
        </p:nvSpPr>
        <p:spPr>
          <a:xfrm>
            <a:off x="5824263" y="3396289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B486096-3BF2-4562-9937-445BE614BB4E}"/>
              </a:ext>
            </a:extLst>
          </p:cNvPr>
          <p:cNvSpPr/>
          <p:nvPr/>
        </p:nvSpPr>
        <p:spPr>
          <a:xfrm>
            <a:off x="4956914" y="3397582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493209-F008-4C4C-BFFC-3215BAF5D3CD}"/>
              </a:ext>
            </a:extLst>
          </p:cNvPr>
          <p:cNvGrpSpPr/>
          <p:nvPr/>
        </p:nvGrpSpPr>
        <p:grpSpPr>
          <a:xfrm>
            <a:off x="8257166" y="4988208"/>
            <a:ext cx="2389641" cy="575695"/>
            <a:chOff x="8253413" y="5007284"/>
            <a:chExt cx="2389641" cy="57569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6D42389-B3DD-4086-820D-4AC0E64C65A2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3C5C03-83B5-457C-85DE-41B9689328BA}"/>
                </a:ext>
              </a:extLst>
            </p:cNvPr>
            <p:cNvSpPr/>
            <p:nvPr/>
          </p:nvSpPr>
          <p:spPr>
            <a:xfrm>
              <a:off x="10087453" y="5016273"/>
              <a:ext cx="546313" cy="5413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19" name="Graphic 218" descr="Checklist">
              <a:extLst>
                <a:ext uri="{FF2B5EF4-FFF2-40B4-BE49-F238E27FC236}">
                  <a16:creationId xmlns:a16="http://schemas.microsoft.com/office/drawing/2014/main" id="{8549CACA-675B-437C-8A1B-CFF027B8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220" name="Graphic 219" descr="Open book">
              <a:extLst>
                <a:ext uri="{FF2B5EF4-FFF2-40B4-BE49-F238E27FC236}">
                  <a16:creationId xmlns:a16="http://schemas.microsoft.com/office/drawing/2014/main" id="{BD384ECB-331E-41EB-9394-454B4454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221" name="Graphic 220" descr="Signal">
              <a:extLst>
                <a:ext uri="{FF2B5EF4-FFF2-40B4-BE49-F238E27FC236}">
                  <a16:creationId xmlns:a16="http://schemas.microsoft.com/office/drawing/2014/main" id="{2EA989D4-460C-4896-B2A4-B52CA6DE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222" name="Graphic 221" descr="Employee badge">
              <a:extLst>
                <a:ext uri="{FF2B5EF4-FFF2-40B4-BE49-F238E27FC236}">
                  <a16:creationId xmlns:a16="http://schemas.microsoft.com/office/drawing/2014/main" id="{10B3480A-C731-46F3-8D7A-BA13989D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0334234-7F81-49AD-801B-9DA4E714E97E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D08942-FA9D-4460-8110-4A0EBD85AF2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54B34C0-8198-4676-9A61-362DEDD3F94B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FEEE84F-827C-44B2-BE22-154BFE95ADF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86BF14-D9B6-4356-81A9-A5FD8CF0D210}"/>
              </a:ext>
            </a:extLst>
          </p:cNvPr>
          <p:cNvGrpSpPr/>
          <p:nvPr/>
        </p:nvGrpSpPr>
        <p:grpSpPr>
          <a:xfrm>
            <a:off x="8260393" y="2285995"/>
            <a:ext cx="2359410" cy="2348441"/>
            <a:chOff x="8260393" y="2285995"/>
            <a:chExt cx="2359410" cy="2348441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DF2275F-5ACE-44C7-83EF-4CF7AE2D97E2}"/>
                </a:ext>
              </a:extLst>
            </p:cNvPr>
            <p:cNvSpPr/>
            <p:nvPr/>
          </p:nvSpPr>
          <p:spPr>
            <a:xfrm>
              <a:off x="8260393" y="228599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Conseils</a:t>
              </a:r>
              <a:endParaRPr lang="en-CA" sz="140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AC8124A-066F-4CBE-81B5-184A5325A4FA}"/>
                </a:ext>
              </a:extLst>
            </p:cNvPr>
            <p:cNvSpPr/>
            <p:nvPr/>
          </p:nvSpPr>
          <p:spPr>
            <a:xfrm>
              <a:off x="8260393" y="2576562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Ahadiths</a:t>
              </a:r>
              <a:r>
                <a:rPr lang="en-US" sz="1400" dirty="0"/>
                <a:t> sur le Coran</a:t>
              </a:r>
              <a:endParaRPr lang="en-CA" sz="1400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36EFE98-7D37-4CFE-A6A6-A2F538A654A1}"/>
                </a:ext>
              </a:extLst>
            </p:cNvPr>
            <p:cNvSpPr/>
            <p:nvPr/>
          </p:nvSpPr>
          <p:spPr>
            <a:xfrm>
              <a:off x="8260393" y="2873188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Compteur</a:t>
              </a:r>
              <a:r>
                <a:rPr lang="en-US" sz="1400" dirty="0"/>
                <a:t> de </a:t>
              </a:r>
              <a:r>
                <a:rPr lang="en-US" sz="1400" dirty="0" err="1"/>
                <a:t>Hasanat</a:t>
              </a:r>
              <a:endParaRPr lang="en-CA" sz="1400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23412-B665-4A8A-B3D4-B8005E35904D}"/>
                </a:ext>
              </a:extLst>
            </p:cNvPr>
            <p:cNvSpPr/>
            <p:nvPr/>
          </p:nvSpPr>
          <p:spPr>
            <a:xfrm>
              <a:off x="8260393" y="316375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Icone</a:t>
              </a:r>
              <a:r>
                <a:rPr lang="en-US" sz="1400" dirty="0"/>
                <a:t> </a:t>
              </a:r>
              <a:r>
                <a:rPr lang="en-US" sz="1400" dirty="0" err="1"/>
                <a:t>d’application</a:t>
              </a:r>
              <a:endParaRPr lang="en-CA" sz="1400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CC7F503-2F4A-482A-A7B3-E67EF68E227C}"/>
                </a:ext>
              </a:extLst>
            </p:cNvPr>
            <p:cNvSpPr/>
            <p:nvPr/>
          </p:nvSpPr>
          <p:spPr>
            <a:xfrm>
              <a:off x="8261688" y="345708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Signaler un bug</a:t>
              </a:r>
              <a:endParaRPr lang="en-CA" sz="14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A5B2975-A57A-43C9-8BFC-4E543B8AD847}"/>
                </a:ext>
              </a:extLst>
            </p:cNvPr>
            <p:cNvSpPr/>
            <p:nvPr/>
          </p:nvSpPr>
          <p:spPr>
            <a:xfrm>
              <a:off x="8261688" y="3747647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Nous </a:t>
              </a:r>
              <a:r>
                <a:rPr lang="en-US" sz="1400" dirty="0" err="1"/>
                <a:t>contacter</a:t>
              </a:r>
              <a:endParaRPr lang="en-CA" sz="1400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DEA3983-A4E1-4ABF-AB88-21417C3485E8}"/>
                </a:ext>
              </a:extLst>
            </p:cNvPr>
            <p:cNvSpPr/>
            <p:nvPr/>
          </p:nvSpPr>
          <p:spPr>
            <a:xfrm>
              <a:off x="8261688" y="4044273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Crédit</a:t>
              </a:r>
              <a:endParaRPr lang="en-CA" sz="1400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526B21C-F36B-486D-84EA-9EB696830C65}"/>
                </a:ext>
              </a:extLst>
            </p:cNvPr>
            <p:cNvSpPr/>
            <p:nvPr/>
          </p:nvSpPr>
          <p:spPr>
            <a:xfrm>
              <a:off x="8261688" y="433484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Paramètres</a:t>
              </a:r>
              <a:endParaRPr lang="en-CA" sz="1400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3240B00-CB26-44A4-B2BC-F183E242B07A}"/>
              </a:ext>
            </a:extLst>
          </p:cNvPr>
          <p:cNvGrpSpPr/>
          <p:nvPr/>
        </p:nvGrpSpPr>
        <p:grpSpPr>
          <a:xfrm>
            <a:off x="8282406" y="1410363"/>
            <a:ext cx="2333625" cy="662384"/>
            <a:chOff x="1595438" y="3661966"/>
            <a:chExt cx="2333625" cy="66238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DC64D60-6E48-4B51-8E88-66443B78CAE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04D9020-D3A0-400A-A3E6-3078BBCD32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3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EAA483D-ACC7-47C2-BD9B-FFC13468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0D86697-4AD9-4EDC-9B3A-418C1845B113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4880D3D-0109-40BD-9674-D122C1CB53A6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261709F-606C-454D-8018-4505CA0CA02C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B48CBE3-4100-4829-93B8-1C5C9B82E5D4}"/>
              </a:ext>
            </a:extLst>
          </p:cNvPr>
          <p:cNvSpPr/>
          <p:nvPr/>
        </p:nvSpPr>
        <p:spPr>
          <a:xfrm>
            <a:off x="10933512" y="2072747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Penser</a:t>
            </a:r>
            <a:r>
              <a:rPr lang="en-US" dirty="0"/>
              <a:t> à </a:t>
            </a:r>
            <a:r>
              <a:rPr lang="en-US" dirty="0" err="1"/>
              <a:t>rajouter</a:t>
            </a:r>
            <a:r>
              <a:rPr lang="en-US" dirty="0"/>
              <a:t> un onglet pour la </a:t>
            </a:r>
            <a:r>
              <a:rPr lang="en-US" dirty="0" err="1"/>
              <a:t>Mudarasa</a:t>
            </a:r>
            <a:r>
              <a:rPr lang="en-US" dirty="0"/>
              <a:t> avec PHP</a:t>
            </a:r>
            <a:endParaRPr lang="en-CA" dirty="0"/>
          </a:p>
        </p:txBody>
      </p:sp>
      <p:sp>
        <p:nvSpPr>
          <p:cNvPr id="173" name="Thought Bubble: Cloud 172">
            <a:extLst>
              <a:ext uri="{FF2B5EF4-FFF2-40B4-BE49-F238E27FC236}">
                <a16:creationId xmlns:a16="http://schemas.microsoft.com/office/drawing/2014/main" id="{7177B122-D3E3-496D-9235-12793CC10BA5}"/>
              </a:ext>
            </a:extLst>
          </p:cNvPr>
          <p:cNvSpPr/>
          <p:nvPr/>
        </p:nvSpPr>
        <p:spPr>
          <a:xfrm>
            <a:off x="10719604" y="-1225169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S’inspirer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de la page  de droite de </a:t>
            </a:r>
            <a:r>
              <a:rPr lang="en-US" dirty="0" err="1"/>
              <a:t>Habitica</a:t>
            </a:r>
            <a:r>
              <a:rPr lang="en-US" dirty="0"/>
              <a:t> iOS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78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0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slamic geometric pattern design Vector Image - 1979726 ...">
            <a:extLst>
              <a:ext uri="{FF2B5EF4-FFF2-40B4-BE49-F238E27FC236}">
                <a16:creationId xmlns:a16="http://schemas.microsoft.com/office/drawing/2014/main" id="{5C5DAC0B-697D-48AC-976D-1028D5C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" y="134019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1F047B14-AAFB-4D37-8E37-6393DA29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23" y="788086"/>
            <a:ext cx="1920240" cy="2743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250053F-EAA2-492F-8727-7BA9264A3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8" y="980388"/>
            <a:ext cx="1457740" cy="244861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8D33AD94-6EC3-438F-B173-D4D06096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04" y="-122796"/>
            <a:ext cx="2743200" cy="2743200"/>
          </a:xfrm>
          <a:prstGeom prst="rect">
            <a:avLst/>
          </a:prstGeom>
        </p:spPr>
      </p:pic>
      <p:pic>
        <p:nvPicPr>
          <p:cNvPr id="13" name="Picture 1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4154213-FB74-46ED-B4F9-0ECE80AE9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3" y="3888955"/>
            <a:ext cx="2128440" cy="213761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BE11D17-CAF1-45E8-83BD-B1CAC3311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5" y="3576294"/>
            <a:ext cx="1740638" cy="1325563"/>
          </a:xfrm>
          <a:prstGeom prst="rect">
            <a:avLst/>
          </a:prstGeom>
        </p:spPr>
      </p:pic>
      <p:pic>
        <p:nvPicPr>
          <p:cNvPr id="17" name="Picture 16" descr="A picture containing table, stool&#10;&#10;Description automatically generated">
            <a:extLst>
              <a:ext uri="{FF2B5EF4-FFF2-40B4-BE49-F238E27FC236}">
                <a16:creationId xmlns:a16="http://schemas.microsoft.com/office/drawing/2014/main" id="{5A875F42-5018-4C79-94A6-326164E7F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08" y="4901857"/>
            <a:ext cx="1700755" cy="170075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C438C836-D4CE-4CFD-9F79-90E7CCD78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9" y="3625165"/>
            <a:ext cx="1700755" cy="170075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9B4D7DB-B5ED-49A7-8EB6-2AC340C9E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9" y="287245"/>
            <a:ext cx="1700755" cy="1700755"/>
          </a:xfrm>
          <a:prstGeom prst="rect">
            <a:avLst/>
          </a:prstGeom>
        </p:spPr>
      </p:pic>
      <p:pic>
        <p:nvPicPr>
          <p:cNvPr id="3080" name="Picture 8" descr="ᐈ Islamic tile patterns stock vectors, Royalty Free islamic ...">
            <a:extLst>
              <a:ext uri="{FF2B5EF4-FFF2-40B4-BE49-F238E27FC236}">
                <a16:creationId xmlns:a16="http://schemas.microsoft.com/office/drawing/2014/main" id="{5933B672-0684-421E-A161-5CE6617D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09" y="2279674"/>
            <a:ext cx="1700755" cy="17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667157-E3CE-4240-9716-D17A54619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90" y="2306979"/>
            <a:ext cx="2141614" cy="214161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4504C5B-1B0B-43A6-BF84-881F68EE55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9"/>
          <a:stretch/>
        </p:blipFill>
        <p:spPr>
          <a:xfrm>
            <a:off x="5880289" y="4426671"/>
            <a:ext cx="2364275" cy="22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A picture containing door, refrigerator&#10;&#10;Description automatically generated">
            <a:extLst>
              <a:ext uri="{FF2B5EF4-FFF2-40B4-BE49-F238E27FC236}">
                <a16:creationId xmlns:a16="http://schemas.microsoft.com/office/drawing/2014/main" id="{6B0BD6EB-1D42-4BEA-8FD7-9BF1870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12" y="2561414"/>
            <a:ext cx="4068417" cy="406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7991-057F-42DC-8BE2-3FB1506D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" y="964613"/>
            <a:ext cx="2041155" cy="1981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FDB70628-A244-4A04-AD5D-5CB26D6E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63" y="306548"/>
            <a:ext cx="1899971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5390063-6257-426D-BD66-5D6455F0F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31" y="2438400"/>
            <a:ext cx="2109374" cy="1981200"/>
          </a:xfrm>
          <a:prstGeom prst="rect">
            <a:avLst/>
          </a:prstGeom>
        </p:spPr>
      </p:pic>
      <p:pic>
        <p:nvPicPr>
          <p:cNvPr id="16" name="Picture 15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F2891944-5EEA-42F3-9420-D773FB420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1" y="41360"/>
            <a:ext cx="2173970" cy="3158539"/>
          </a:xfrm>
          <a:prstGeom prst="rect">
            <a:avLst/>
          </a:prstGeom>
        </p:spPr>
      </p:pic>
      <p:pic>
        <p:nvPicPr>
          <p:cNvPr id="20" name="Picture 19" descr="A picture containing building, decorated, colorful, large&#10;&#10;Description automatically generated">
            <a:extLst>
              <a:ext uri="{FF2B5EF4-FFF2-40B4-BE49-F238E27FC236}">
                <a16:creationId xmlns:a16="http://schemas.microsoft.com/office/drawing/2014/main" id="{C6E4A296-8835-4A04-802F-1D9421032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84724"/>
            <a:ext cx="1899971" cy="1903655"/>
          </a:xfrm>
          <a:prstGeom prst="rect">
            <a:avLst/>
          </a:prstGeom>
        </p:spPr>
      </p:pic>
      <p:pic>
        <p:nvPicPr>
          <p:cNvPr id="22" name="Picture 21" descr="A close up&#10;&#10;Description automatically generated">
            <a:extLst>
              <a:ext uri="{FF2B5EF4-FFF2-40B4-BE49-F238E27FC236}">
                <a16:creationId xmlns:a16="http://schemas.microsoft.com/office/drawing/2014/main" id="{F5927C64-3E15-463F-8956-7CFCE8FE2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1" y="3021840"/>
            <a:ext cx="2306844" cy="1905173"/>
          </a:xfrm>
          <a:prstGeom prst="rect">
            <a:avLst/>
          </a:prstGeom>
        </p:spPr>
      </p:pic>
      <p:pic>
        <p:nvPicPr>
          <p:cNvPr id="26" name="Picture 25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9D559429-7B2D-4689-B77E-4C0DA7C9B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0" y="4927013"/>
            <a:ext cx="1517907" cy="1828804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C57BB2F9-AAA6-481B-8DBE-661D0BAB9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07" y="3199899"/>
            <a:ext cx="3314580" cy="3314580"/>
          </a:xfrm>
          <a:prstGeom prst="rect">
            <a:avLst/>
          </a:prstGeom>
        </p:spPr>
      </p:pic>
      <p:pic>
        <p:nvPicPr>
          <p:cNvPr id="5" name="Picture 4" descr="A picture containing window&#10;&#10;Description automatically generated">
            <a:extLst>
              <a:ext uri="{FF2B5EF4-FFF2-40B4-BE49-F238E27FC236}">
                <a16:creationId xmlns:a16="http://schemas.microsoft.com/office/drawing/2014/main" id="{501EC07C-29B5-45D1-8FF6-43A60DAEC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61" y="178374"/>
            <a:ext cx="2109374" cy="21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718C286-8FEB-4B48-960F-55E8CC12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014827"/>
            <a:ext cx="3108157" cy="177165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8E6258B-D3A0-47F6-8BA7-2A474C395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31" y="286165"/>
            <a:ext cx="316980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Fonctionnalités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principale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Pour les parties familières, il y a 3 choix d’ordre : les re-apprendre dans l’ordre du mushaf, dans l’ordre inverse du mus’haf, dans un ordre personnalisé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 est également possible de spécifier si on les apprends dès maintenant ou ils seront laissés à la fin de la mémorisation des autres parties non familières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Ils seront appris au taux du jours * 2, la durée de temps gagnée sera rajoutée dans les autres parties pour compenser le nombre de jours</a:t>
            </a:r>
            <a:endParaRPr lang="fr-CA" sz="10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Autres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informations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Chaque partie nouvellement apprise doit être lue tous les jours pendant c jours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Après cela, elle devra être lue tous les x jours où x est une variable qui commence à a et termine à b en incrémentant de 1 à chaque lecture.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S’inspirer de l’arrière plan de l’app pc Assalaat pour l’arrière plan d’alhafidh</a:t>
            </a: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Mémo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problème d’extrémité non prise en compte : ex, sélectionner al imran nisa maida anaam et voir juz’ 6</a:t>
            </a: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Quand on retire un élément d’un grand ensemble (Juz, Sura), convertir le grand ensemble en page puis soustraire les pages de l’ancien ensemble.</a:t>
            </a: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2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29" y="6342245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12E81-44AD-4FA0-AFED-E3CA5723860D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3C7CF-C265-4411-95E5-7C1F4FF6041A}"/>
              </a:ext>
            </a:extLst>
          </p:cNvPr>
          <p:cNvSpPr/>
          <p:nvPr/>
        </p:nvSpPr>
        <p:spPr>
          <a:xfrm>
            <a:off x="2053591" y="2282069"/>
            <a:ext cx="1409700" cy="1346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 Al </a:t>
            </a:r>
            <a:r>
              <a:rPr lang="en-US" dirty="0" err="1"/>
              <a:t>Hafidh</a:t>
            </a:r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F76A2B-8CD7-4131-B60C-79EC6227F0FF}"/>
              </a:ext>
            </a:extLst>
          </p:cNvPr>
          <p:cNvSpPr/>
          <p:nvPr/>
        </p:nvSpPr>
        <p:spPr>
          <a:xfrm>
            <a:off x="1875791" y="4244555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Bismillah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B5F33-56A5-41C6-9A98-0AFD44F5F12B}"/>
              </a:ext>
            </a:extLst>
          </p:cNvPr>
          <p:cNvSpPr/>
          <p:nvPr/>
        </p:nvSpPr>
        <p:spPr>
          <a:xfrm>
            <a:off x="4892039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68210-61A7-4477-8273-FA1680D75155}"/>
              </a:ext>
            </a:extLst>
          </p:cNvPr>
          <p:cNvSpPr txBox="1"/>
          <p:nvPr/>
        </p:nvSpPr>
        <p:spPr>
          <a:xfrm>
            <a:off x="4979291" y="2282069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utiliser</a:t>
            </a:r>
            <a:r>
              <a:rPr lang="en-US" sz="1600" dirty="0"/>
              <a:t> </a:t>
            </a:r>
            <a:r>
              <a:rPr lang="en-US" sz="1600" dirty="0" err="1"/>
              <a:t>cette</a:t>
            </a:r>
            <a:r>
              <a:rPr lang="en-US" sz="1600" dirty="0"/>
              <a:t> application pour </a:t>
            </a:r>
            <a:r>
              <a:rPr lang="en-US" sz="1600" dirty="0" err="1"/>
              <a:t>apprendre</a:t>
            </a:r>
            <a:r>
              <a:rPr lang="en-US" sz="1600" dirty="0"/>
              <a:t> le </a:t>
            </a:r>
            <a:r>
              <a:rPr lang="en-US" sz="1600" dirty="0" err="1"/>
              <a:t>coran</a:t>
            </a:r>
            <a:r>
              <a:rPr lang="en-US" sz="1600" dirty="0"/>
              <a:t> et le reviser,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seulement</a:t>
            </a:r>
            <a:r>
              <a:rPr lang="en-US" sz="1600" dirty="0"/>
              <a:t> le reviser ?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4ADF7-CE94-4F4B-B34A-0BA4ED822E57}"/>
              </a:ext>
            </a:extLst>
          </p:cNvPr>
          <p:cNvSpPr txBox="1"/>
          <p:nvPr/>
        </p:nvSpPr>
        <p:spPr>
          <a:xfrm>
            <a:off x="4892039" y="1481114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C515EF-8E55-4D7A-96E8-5A3EB1FB8D73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Apprendre</a:t>
            </a:r>
            <a:r>
              <a:rPr lang="en-US" sz="1400" dirty="0"/>
              <a:t> et </a:t>
            </a:r>
            <a:r>
              <a:rPr lang="en-US" sz="1400" dirty="0" err="1"/>
              <a:t>réviser</a:t>
            </a:r>
            <a:endParaRPr lang="en-CA" sz="1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9CF5B4-1891-4F09-A874-8DA862FB35F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Seulement</a:t>
            </a:r>
            <a:r>
              <a:rPr lang="en-US" sz="1600" dirty="0"/>
              <a:t> </a:t>
            </a:r>
            <a:r>
              <a:rPr lang="en-US" sz="1600" dirty="0" err="1"/>
              <a:t>réviser</a:t>
            </a:r>
            <a:endParaRPr lang="en-CA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C5CCB-CC5C-4269-A27D-A1FA5CFB71D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D41E0-EEB4-4756-AB62-CD9942CFDECB}"/>
              </a:ext>
            </a:extLst>
          </p:cNvPr>
          <p:cNvSpPr/>
          <p:nvPr/>
        </p:nvSpPr>
        <p:spPr>
          <a:xfrm>
            <a:off x="8253412" y="1325563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Sélectionnez</a:t>
            </a:r>
            <a:r>
              <a:rPr lang="en-US" sz="1200" dirty="0"/>
              <a:t> les parties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souhaitez</a:t>
            </a:r>
            <a:r>
              <a:rPr lang="en-US" sz="1200" dirty="0"/>
              <a:t> </a:t>
            </a:r>
            <a:r>
              <a:rPr lang="en-US" sz="1200" dirty="0" err="1"/>
              <a:t>apprendre</a:t>
            </a:r>
            <a:endParaRPr lang="en-CA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00FE7C-3830-47FD-A7CF-57CB02C50366}"/>
              </a:ext>
            </a:extLst>
          </p:cNvPr>
          <p:cNvSpPr/>
          <p:nvPr/>
        </p:nvSpPr>
        <p:spPr>
          <a:xfrm>
            <a:off x="8244854" y="1711946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CA3C8-CC37-4E7F-A465-9DBCF98F3CEC}"/>
              </a:ext>
            </a:extLst>
          </p:cNvPr>
          <p:cNvSpPr/>
          <p:nvPr/>
        </p:nvSpPr>
        <p:spPr>
          <a:xfrm>
            <a:off x="10306130" y="2093843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9A9445-821B-4A26-950A-ACC2A8B6EECA}"/>
              </a:ext>
            </a:extLst>
          </p:cNvPr>
          <p:cNvSpPr/>
          <p:nvPr/>
        </p:nvSpPr>
        <p:spPr>
          <a:xfrm>
            <a:off x="10306130" y="2442470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E6493-40A4-48D9-BF4D-90EC859E49F9}"/>
              </a:ext>
            </a:extLst>
          </p:cNvPr>
          <p:cNvSpPr txBox="1"/>
          <p:nvPr/>
        </p:nvSpPr>
        <p:spPr>
          <a:xfrm>
            <a:off x="8333844" y="2387511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E3007-4070-4D34-94D9-ADFED185FAF7}"/>
              </a:ext>
            </a:extLst>
          </p:cNvPr>
          <p:cNvSpPr/>
          <p:nvPr/>
        </p:nvSpPr>
        <p:spPr>
          <a:xfrm>
            <a:off x="10310851" y="277999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F98605-C2C0-4149-81F0-E4958CEAAB19}"/>
              </a:ext>
            </a:extLst>
          </p:cNvPr>
          <p:cNvSpPr txBox="1"/>
          <p:nvPr/>
        </p:nvSpPr>
        <p:spPr>
          <a:xfrm>
            <a:off x="8333844" y="2725032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2D94B2-ABBC-4420-B0DE-E477DDB723C4}"/>
              </a:ext>
            </a:extLst>
          </p:cNvPr>
          <p:cNvSpPr/>
          <p:nvPr/>
        </p:nvSpPr>
        <p:spPr>
          <a:xfrm>
            <a:off x="10310851" y="3128618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4F39B0-4BED-49F1-9619-F11BB77497A1}"/>
              </a:ext>
            </a:extLst>
          </p:cNvPr>
          <p:cNvSpPr txBox="1"/>
          <p:nvPr/>
        </p:nvSpPr>
        <p:spPr>
          <a:xfrm>
            <a:off x="8338565" y="307365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AF9EA4-6698-408B-8368-31FAED3FF7B7}"/>
              </a:ext>
            </a:extLst>
          </p:cNvPr>
          <p:cNvSpPr/>
          <p:nvPr/>
        </p:nvSpPr>
        <p:spPr>
          <a:xfrm>
            <a:off x="10315572" y="346228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846F-9030-4A1F-AC1A-B78A185C5244}"/>
              </a:ext>
            </a:extLst>
          </p:cNvPr>
          <p:cNvSpPr txBox="1"/>
          <p:nvPr/>
        </p:nvSpPr>
        <p:spPr>
          <a:xfrm>
            <a:off x="8338565" y="3407330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77E527-33DA-401B-A8F9-1BCB723FFB29}"/>
              </a:ext>
            </a:extLst>
          </p:cNvPr>
          <p:cNvSpPr/>
          <p:nvPr/>
        </p:nvSpPr>
        <p:spPr>
          <a:xfrm>
            <a:off x="10315572" y="3810916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3DA3-78E6-47BB-844A-6D27AE1E175F}"/>
              </a:ext>
            </a:extLst>
          </p:cNvPr>
          <p:cNvSpPr txBox="1"/>
          <p:nvPr/>
        </p:nvSpPr>
        <p:spPr>
          <a:xfrm>
            <a:off x="8343286" y="37559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9B0DAA-29ED-4774-A2DC-C5D1B369A508}"/>
              </a:ext>
            </a:extLst>
          </p:cNvPr>
          <p:cNvSpPr/>
          <p:nvPr/>
        </p:nvSpPr>
        <p:spPr>
          <a:xfrm>
            <a:off x="10320293" y="414843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5DF4E-2571-49D4-BD72-D8F8007DAF55}"/>
              </a:ext>
            </a:extLst>
          </p:cNvPr>
          <p:cNvSpPr txBox="1"/>
          <p:nvPr/>
        </p:nvSpPr>
        <p:spPr>
          <a:xfrm>
            <a:off x="8343286" y="4093478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1FE3B5-EE01-4BB4-83D3-7E3621B7BD8D}"/>
              </a:ext>
            </a:extLst>
          </p:cNvPr>
          <p:cNvSpPr/>
          <p:nvPr/>
        </p:nvSpPr>
        <p:spPr>
          <a:xfrm>
            <a:off x="10320293" y="4497064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CC39DA-41DF-49E0-A3C6-4B87A41816E4}"/>
              </a:ext>
            </a:extLst>
          </p:cNvPr>
          <p:cNvSpPr txBox="1"/>
          <p:nvPr/>
        </p:nvSpPr>
        <p:spPr>
          <a:xfrm>
            <a:off x="8348007" y="4442105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BC4A66-1759-4572-878F-411FCF146426}"/>
              </a:ext>
            </a:extLst>
          </p:cNvPr>
          <p:cNvSpPr/>
          <p:nvPr/>
        </p:nvSpPr>
        <p:spPr>
          <a:xfrm>
            <a:off x="8244853" y="5102895"/>
            <a:ext cx="2407919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5E9AC8-ACF9-4785-BF18-60D8AEDC8D2F}"/>
              </a:ext>
            </a:extLst>
          </p:cNvPr>
          <p:cNvSpPr/>
          <p:nvPr/>
        </p:nvSpPr>
        <p:spPr>
          <a:xfrm>
            <a:off x="10320293" y="48267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E5B6F7-2C93-4C04-9CE5-89FBC4C29DDA}"/>
              </a:ext>
            </a:extLst>
          </p:cNvPr>
          <p:cNvSpPr txBox="1"/>
          <p:nvPr/>
        </p:nvSpPr>
        <p:spPr>
          <a:xfrm>
            <a:off x="8348007" y="4771806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84D9-419B-4B4C-9208-DF5B07FC0A68}"/>
              </a:ext>
            </a:extLst>
          </p:cNvPr>
          <p:cNvSpPr/>
          <p:nvPr/>
        </p:nvSpPr>
        <p:spPr>
          <a:xfrm>
            <a:off x="10584347" y="1915111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7EC8B2-C008-4083-A674-7D798E6B7508}"/>
              </a:ext>
            </a:extLst>
          </p:cNvPr>
          <p:cNvSpPr txBox="1"/>
          <p:nvPr/>
        </p:nvSpPr>
        <p:spPr>
          <a:xfrm>
            <a:off x="8329123" y="2038884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Tout le Coran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41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38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5" y="6364016"/>
            <a:ext cx="228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9BC0-D3DA-463D-8F35-A4827431DF87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DB6AE-2104-43F6-940E-9BE4CA105F26}"/>
              </a:ext>
            </a:extLst>
          </p:cNvPr>
          <p:cNvSpPr/>
          <p:nvPr/>
        </p:nvSpPr>
        <p:spPr>
          <a:xfrm>
            <a:off x="1560350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Sélectionnez</a:t>
            </a:r>
            <a:r>
              <a:rPr lang="en-US" sz="900" dirty="0"/>
              <a:t> les parties que </a:t>
            </a:r>
            <a:r>
              <a:rPr lang="en-US" sz="900" dirty="0" err="1"/>
              <a:t>vous</a:t>
            </a:r>
            <a:r>
              <a:rPr lang="en-US" sz="900" dirty="0"/>
              <a:t> </a:t>
            </a:r>
            <a:r>
              <a:rPr lang="en-US" sz="900" dirty="0" err="1"/>
              <a:t>connaissez</a:t>
            </a:r>
            <a:r>
              <a:rPr lang="en-US" sz="900" dirty="0"/>
              <a:t> </a:t>
            </a:r>
            <a:r>
              <a:rPr lang="en-US" sz="900" dirty="0" err="1"/>
              <a:t>déja</a:t>
            </a:r>
            <a:r>
              <a:rPr lang="en-US" sz="1200" dirty="0"/>
              <a:t> </a:t>
            </a:r>
            <a:r>
              <a:rPr lang="en-US" sz="800" dirty="0"/>
              <a:t>(Ce que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avez</a:t>
            </a:r>
            <a:r>
              <a:rPr lang="en-US" sz="800" dirty="0"/>
              <a:t> </a:t>
            </a:r>
            <a:r>
              <a:rPr lang="en-US" sz="800" dirty="0" err="1"/>
              <a:t>oublié</a:t>
            </a:r>
            <a:r>
              <a:rPr lang="en-US" sz="800" dirty="0"/>
              <a:t> ne </a:t>
            </a:r>
            <a:r>
              <a:rPr lang="en-US" sz="800" dirty="0" err="1"/>
              <a:t>compte</a:t>
            </a:r>
            <a:r>
              <a:rPr lang="en-US" sz="800" dirty="0"/>
              <a:t> pas)</a:t>
            </a:r>
            <a:endParaRPr lang="en-CA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70D2D-64E8-4FD3-A872-5EDF861EB7F5}"/>
              </a:ext>
            </a:extLst>
          </p:cNvPr>
          <p:cNvSpPr/>
          <p:nvPr/>
        </p:nvSpPr>
        <p:spPr>
          <a:xfrm>
            <a:off x="1551792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1EE7E-8838-4BEC-A4F9-A0BED5D494A9}"/>
              </a:ext>
            </a:extLst>
          </p:cNvPr>
          <p:cNvSpPr/>
          <p:nvPr/>
        </p:nvSpPr>
        <p:spPr>
          <a:xfrm>
            <a:off x="3613068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F2851-46B1-4ACD-8647-B17A037AA854}"/>
              </a:ext>
            </a:extLst>
          </p:cNvPr>
          <p:cNvSpPr txBox="1"/>
          <p:nvPr/>
        </p:nvSpPr>
        <p:spPr>
          <a:xfrm>
            <a:off x="1636061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22843-E8D8-4781-B2C9-D69042874774}"/>
              </a:ext>
            </a:extLst>
          </p:cNvPr>
          <p:cNvSpPr/>
          <p:nvPr/>
        </p:nvSpPr>
        <p:spPr>
          <a:xfrm>
            <a:off x="3613068" y="2442471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C7524-240E-47E9-A6F0-F6C94C5F4082}"/>
              </a:ext>
            </a:extLst>
          </p:cNvPr>
          <p:cNvSpPr txBox="1"/>
          <p:nvPr/>
        </p:nvSpPr>
        <p:spPr>
          <a:xfrm>
            <a:off x="1640782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81114-36B8-429E-BA73-FFF2EB66E80A}"/>
              </a:ext>
            </a:extLst>
          </p:cNvPr>
          <p:cNvSpPr/>
          <p:nvPr/>
        </p:nvSpPr>
        <p:spPr>
          <a:xfrm>
            <a:off x="3617789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68409-2DC9-45C8-8846-303AED0AE022}"/>
              </a:ext>
            </a:extLst>
          </p:cNvPr>
          <p:cNvSpPr txBox="1"/>
          <p:nvPr/>
        </p:nvSpPr>
        <p:spPr>
          <a:xfrm>
            <a:off x="1640782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14E8CC-3418-43E9-B3F9-DEA0312FC9D3}"/>
              </a:ext>
            </a:extLst>
          </p:cNvPr>
          <p:cNvSpPr/>
          <p:nvPr/>
        </p:nvSpPr>
        <p:spPr>
          <a:xfrm>
            <a:off x="3617789" y="312861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40164-6E76-47FB-AFC8-E113436C1340}"/>
              </a:ext>
            </a:extLst>
          </p:cNvPr>
          <p:cNvSpPr txBox="1"/>
          <p:nvPr/>
        </p:nvSpPr>
        <p:spPr>
          <a:xfrm>
            <a:off x="1645503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63463A-7D16-4792-89F4-FC2A70D6F8CB}"/>
              </a:ext>
            </a:extLst>
          </p:cNvPr>
          <p:cNvSpPr/>
          <p:nvPr/>
        </p:nvSpPr>
        <p:spPr>
          <a:xfrm>
            <a:off x="3622510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7D8AEA-6D1E-47FD-ABCF-33AF84F0DB35}"/>
              </a:ext>
            </a:extLst>
          </p:cNvPr>
          <p:cNvSpPr txBox="1"/>
          <p:nvPr/>
        </p:nvSpPr>
        <p:spPr>
          <a:xfrm>
            <a:off x="1645503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CDD2B-C39E-435E-A6C7-1F537C2B9CAB}"/>
              </a:ext>
            </a:extLst>
          </p:cNvPr>
          <p:cNvSpPr/>
          <p:nvPr/>
        </p:nvSpPr>
        <p:spPr>
          <a:xfrm>
            <a:off x="3622510" y="3810917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2CA35-B588-46BA-98E7-6D2301D5C7DC}"/>
              </a:ext>
            </a:extLst>
          </p:cNvPr>
          <p:cNvSpPr txBox="1"/>
          <p:nvPr/>
        </p:nvSpPr>
        <p:spPr>
          <a:xfrm>
            <a:off x="1650224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5375E6-DFA4-4760-8D48-D33757288AA8}"/>
              </a:ext>
            </a:extLst>
          </p:cNvPr>
          <p:cNvSpPr/>
          <p:nvPr/>
        </p:nvSpPr>
        <p:spPr>
          <a:xfrm>
            <a:off x="3627231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EFEB7-04ED-4704-9B3E-FBBCAAA0EF48}"/>
              </a:ext>
            </a:extLst>
          </p:cNvPr>
          <p:cNvSpPr txBox="1"/>
          <p:nvPr/>
        </p:nvSpPr>
        <p:spPr>
          <a:xfrm>
            <a:off x="1650224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55364-44F2-4A26-8ECA-2B987E83B9F8}"/>
              </a:ext>
            </a:extLst>
          </p:cNvPr>
          <p:cNvSpPr/>
          <p:nvPr/>
        </p:nvSpPr>
        <p:spPr>
          <a:xfrm>
            <a:off x="3627231" y="44970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02E81-E609-49CD-A097-F884F0BE8AAD}"/>
              </a:ext>
            </a:extLst>
          </p:cNvPr>
          <p:cNvSpPr txBox="1"/>
          <p:nvPr/>
        </p:nvSpPr>
        <p:spPr>
          <a:xfrm>
            <a:off x="1654945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1B3B4-B4A9-46D7-ABCF-613DDFEEFF15}"/>
              </a:ext>
            </a:extLst>
          </p:cNvPr>
          <p:cNvSpPr/>
          <p:nvPr/>
        </p:nvSpPr>
        <p:spPr>
          <a:xfrm>
            <a:off x="3627231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E47E8-37D6-4D13-B031-BF3CC2C5273C}"/>
              </a:ext>
            </a:extLst>
          </p:cNvPr>
          <p:cNvSpPr txBox="1"/>
          <p:nvPr/>
        </p:nvSpPr>
        <p:spPr>
          <a:xfrm>
            <a:off x="1654945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05BC57-B66F-4C96-BD72-39EA9D1CE911}"/>
              </a:ext>
            </a:extLst>
          </p:cNvPr>
          <p:cNvSpPr/>
          <p:nvPr/>
        </p:nvSpPr>
        <p:spPr>
          <a:xfrm>
            <a:off x="3891285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0D528-FAB5-465B-8B8A-A76069F59CAB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7F89F-D0DC-43CF-A7E0-AF8048A2A735}"/>
              </a:ext>
            </a:extLst>
          </p:cNvPr>
          <p:cNvSpPr/>
          <p:nvPr/>
        </p:nvSpPr>
        <p:spPr>
          <a:xfrm>
            <a:off x="4901916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Sélectionnez</a:t>
            </a:r>
            <a:r>
              <a:rPr lang="en-US" sz="800" dirty="0"/>
              <a:t> les parties avec </a:t>
            </a:r>
            <a:r>
              <a:rPr lang="en-US" sz="800" dirty="0" err="1"/>
              <a:t>lequel</a:t>
            </a:r>
            <a:r>
              <a:rPr lang="en-US" sz="800" dirty="0"/>
              <a:t>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êtes</a:t>
            </a:r>
            <a:r>
              <a:rPr lang="en-US" sz="800" dirty="0"/>
              <a:t> </a:t>
            </a:r>
            <a:r>
              <a:rPr lang="en-US" sz="800" dirty="0" err="1"/>
              <a:t>familier</a:t>
            </a:r>
            <a:r>
              <a:rPr lang="en-US" sz="1200" dirty="0"/>
              <a:t> </a:t>
            </a:r>
            <a:r>
              <a:rPr lang="en-US" sz="550" dirty="0"/>
              <a:t>(Ex. Ce que </a:t>
            </a:r>
            <a:r>
              <a:rPr lang="en-US" sz="550" dirty="0" err="1"/>
              <a:t>vous</a:t>
            </a:r>
            <a:r>
              <a:rPr lang="en-US" sz="550" dirty="0"/>
              <a:t> </a:t>
            </a:r>
            <a:r>
              <a:rPr lang="en-US" sz="550" dirty="0" err="1"/>
              <a:t>lisez</a:t>
            </a:r>
            <a:r>
              <a:rPr lang="en-US" sz="550" dirty="0"/>
              <a:t> </a:t>
            </a:r>
            <a:r>
              <a:rPr lang="en-US" sz="550" dirty="0" err="1"/>
              <a:t>régulièrement</a:t>
            </a:r>
            <a:r>
              <a:rPr lang="en-US" sz="550" dirty="0"/>
              <a:t> </a:t>
            </a:r>
            <a:r>
              <a:rPr lang="en-US" sz="550" dirty="0" err="1"/>
              <a:t>ou</a:t>
            </a:r>
            <a:r>
              <a:rPr lang="en-US" sz="550" dirty="0"/>
              <a:t> parties </a:t>
            </a:r>
            <a:r>
              <a:rPr lang="en-US" sz="550" dirty="0" err="1"/>
              <a:t>mémorisés</a:t>
            </a:r>
            <a:r>
              <a:rPr lang="en-US" sz="550" dirty="0"/>
              <a:t> </a:t>
            </a:r>
            <a:r>
              <a:rPr lang="en-US" sz="550" dirty="0" err="1"/>
              <a:t>mais</a:t>
            </a:r>
            <a:r>
              <a:rPr lang="en-US" sz="550" dirty="0"/>
              <a:t> </a:t>
            </a:r>
            <a:r>
              <a:rPr lang="en-US" sz="550" dirty="0" err="1"/>
              <a:t>oubliées</a:t>
            </a:r>
            <a:r>
              <a:rPr lang="en-US" sz="550" dirty="0"/>
              <a:t>)</a:t>
            </a:r>
            <a:endParaRPr lang="en-CA" sz="5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29D841-597D-4795-9D73-3C0114DE3787}"/>
              </a:ext>
            </a:extLst>
          </p:cNvPr>
          <p:cNvSpPr/>
          <p:nvPr/>
        </p:nvSpPr>
        <p:spPr>
          <a:xfrm>
            <a:off x="4893358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DE3C9-ACB7-46EF-B63F-5E619D459936}"/>
              </a:ext>
            </a:extLst>
          </p:cNvPr>
          <p:cNvSpPr/>
          <p:nvPr/>
        </p:nvSpPr>
        <p:spPr>
          <a:xfrm>
            <a:off x="6954634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B515EE-53C8-48F5-8FA3-7ACAC8BC0F31}"/>
              </a:ext>
            </a:extLst>
          </p:cNvPr>
          <p:cNvSpPr txBox="1"/>
          <p:nvPr/>
        </p:nvSpPr>
        <p:spPr>
          <a:xfrm>
            <a:off x="4977627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177C4-C39F-4DAE-BE44-92DAE306A40E}"/>
              </a:ext>
            </a:extLst>
          </p:cNvPr>
          <p:cNvSpPr/>
          <p:nvPr/>
        </p:nvSpPr>
        <p:spPr>
          <a:xfrm>
            <a:off x="6954634" y="244247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E0481B-18F1-47B4-9F44-DEB38106E795}"/>
              </a:ext>
            </a:extLst>
          </p:cNvPr>
          <p:cNvSpPr txBox="1"/>
          <p:nvPr/>
        </p:nvSpPr>
        <p:spPr>
          <a:xfrm>
            <a:off x="4982348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BF385-A20E-45D8-B72D-B61B3806B6A8}"/>
              </a:ext>
            </a:extLst>
          </p:cNvPr>
          <p:cNvSpPr/>
          <p:nvPr/>
        </p:nvSpPr>
        <p:spPr>
          <a:xfrm>
            <a:off x="6959355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66ABCC-EE1C-4DB7-B5EC-009D0FE50A11}"/>
              </a:ext>
            </a:extLst>
          </p:cNvPr>
          <p:cNvSpPr txBox="1"/>
          <p:nvPr/>
        </p:nvSpPr>
        <p:spPr>
          <a:xfrm>
            <a:off x="4982348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F253E-4FFC-45B1-A2D6-9D90209EC8BF}"/>
              </a:ext>
            </a:extLst>
          </p:cNvPr>
          <p:cNvSpPr/>
          <p:nvPr/>
        </p:nvSpPr>
        <p:spPr>
          <a:xfrm>
            <a:off x="6959355" y="3128619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B8B4D3-1422-4F54-9B2A-2FBA1A47C203}"/>
              </a:ext>
            </a:extLst>
          </p:cNvPr>
          <p:cNvSpPr txBox="1"/>
          <p:nvPr/>
        </p:nvSpPr>
        <p:spPr>
          <a:xfrm>
            <a:off x="4987069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797B28-602B-44EE-91DD-813C4085F34F}"/>
              </a:ext>
            </a:extLst>
          </p:cNvPr>
          <p:cNvSpPr/>
          <p:nvPr/>
        </p:nvSpPr>
        <p:spPr>
          <a:xfrm>
            <a:off x="6964076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1DE9B-75E2-4D6C-95D2-29105A09BD72}"/>
              </a:ext>
            </a:extLst>
          </p:cNvPr>
          <p:cNvSpPr txBox="1"/>
          <p:nvPr/>
        </p:nvSpPr>
        <p:spPr>
          <a:xfrm>
            <a:off x="4987069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EBF2F8-9DD4-47D4-9F93-B374DB2D52E0}"/>
              </a:ext>
            </a:extLst>
          </p:cNvPr>
          <p:cNvSpPr/>
          <p:nvPr/>
        </p:nvSpPr>
        <p:spPr>
          <a:xfrm>
            <a:off x="6964076" y="381091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AC0D87-980F-4B56-A77D-FEC3B8467E11}"/>
              </a:ext>
            </a:extLst>
          </p:cNvPr>
          <p:cNvSpPr txBox="1"/>
          <p:nvPr/>
        </p:nvSpPr>
        <p:spPr>
          <a:xfrm>
            <a:off x="4991790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40ED7A-79B3-4405-BD79-7B5B84D7FA98}"/>
              </a:ext>
            </a:extLst>
          </p:cNvPr>
          <p:cNvSpPr/>
          <p:nvPr/>
        </p:nvSpPr>
        <p:spPr>
          <a:xfrm>
            <a:off x="6968797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8EF6D7-DDB1-43A1-B990-710C05A31E9D}"/>
              </a:ext>
            </a:extLst>
          </p:cNvPr>
          <p:cNvSpPr txBox="1"/>
          <p:nvPr/>
        </p:nvSpPr>
        <p:spPr>
          <a:xfrm>
            <a:off x="4991790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AFBF94-4807-4D45-8952-1F6A8D561AEC}"/>
              </a:ext>
            </a:extLst>
          </p:cNvPr>
          <p:cNvSpPr/>
          <p:nvPr/>
        </p:nvSpPr>
        <p:spPr>
          <a:xfrm>
            <a:off x="6968797" y="4497065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1550AB-7A70-4452-AB0E-69FAE7D8C8A7}"/>
              </a:ext>
            </a:extLst>
          </p:cNvPr>
          <p:cNvSpPr txBox="1"/>
          <p:nvPr/>
        </p:nvSpPr>
        <p:spPr>
          <a:xfrm>
            <a:off x="4996511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3BB2A7-C2D1-4E87-BF52-9FBB50A337FE}"/>
              </a:ext>
            </a:extLst>
          </p:cNvPr>
          <p:cNvSpPr/>
          <p:nvPr/>
        </p:nvSpPr>
        <p:spPr>
          <a:xfrm>
            <a:off x="6132617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4058B2-EC62-4B6F-A1BC-B17A24689527}"/>
              </a:ext>
            </a:extLst>
          </p:cNvPr>
          <p:cNvSpPr/>
          <p:nvPr/>
        </p:nvSpPr>
        <p:spPr>
          <a:xfrm>
            <a:off x="6968797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3F98C0-9781-4612-AAB8-2C0B1A075709}"/>
              </a:ext>
            </a:extLst>
          </p:cNvPr>
          <p:cNvSpPr txBox="1"/>
          <p:nvPr/>
        </p:nvSpPr>
        <p:spPr>
          <a:xfrm>
            <a:off x="4996511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88A8F2-E357-4789-A189-D4022749C891}"/>
              </a:ext>
            </a:extLst>
          </p:cNvPr>
          <p:cNvSpPr/>
          <p:nvPr/>
        </p:nvSpPr>
        <p:spPr>
          <a:xfrm>
            <a:off x="7232851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C1788D-172A-4CB1-A8DB-771013B15D47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6FAE0C-3D97-4CCA-BBFB-55AC7AEE27BD}"/>
              </a:ext>
            </a:extLst>
          </p:cNvPr>
          <p:cNvSpPr txBox="1"/>
          <p:nvPr/>
        </p:nvSpPr>
        <p:spPr>
          <a:xfrm>
            <a:off x="8304260" y="1433405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combien</a:t>
            </a:r>
            <a:r>
              <a:rPr lang="en-US" sz="1600" dirty="0"/>
              <a:t> de temps </a:t>
            </a:r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apprendre</a:t>
            </a:r>
            <a:r>
              <a:rPr lang="en-US" sz="1600" dirty="0"/>
              <a:t> la </a:t>
            </a:r>
            <a:r>
              <a:rPr lang="en-US" sz="1600" dirty="0" err="1"/>
              <a:t>partie</a:t>
            </a:r>
            <a:r>
              <a:rPr lang="en-US" sz="1600" dirty="0"/>
              <a:t> </a:t>
            </a:r>
            <a:r>
              <a:rPr lang="en-US" sz="1600" dirty="0" err="1"/>
              <a:t>sélectionnée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CD8955D-012E-4677-8CC6-8549D032A432}"/>
              </a:ext>
            </a:extLst>
          </p:cNvPr>
          <p:cNvSpPr/>
          <p:nvPr/>
        </p:nvSpPr>
        <p:spPr>
          <a:xfrm>
            <a:off x="4901916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B0C3FDD-27D1-41E4-968B-21891F60CB50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A315205-2D3D-4C12-BE93-90A7EB42598F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3DC456-8E44-46D8-A509-7F25317D63B5}"/>
              </a:ext>
            </a:extLst>
          </p:cNvPr>
          <p:cNvSpPr/>
          <p:nvPr/>
        </p:nvSpPr>
        <p:spPr>
          <a:xfrm>
            <a:off x="9479835" y="5099187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A2074CF-A978-42E0-8CB3-2546EF062E6C}"/>
              </a:ext>
            </a:extLst>
          </p:cNvPr>
          <p:cNvSpPr/>
          <p:nvPr/>
        </p:nvSpPr>
        <p:spPr>
          <a:xfrm>
            <a:off x="8249134" y="5099187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B3D9A-E6E6-41CA-A75B-8C428A63B3B2}"/>
              </a:ext>
            </a:extLst>
          </p:cNvPr>
          <p:cNvSpPr/>
          <p:nvPr/>
        </p:nvSpPr>
        <p:spPr>
          <a:xfrm>
            <a:off x="8686800" y="2408217"/>
            <a:ext cx="1473200" cy="2544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100A47-F0A0-45FE-99D1-CB5F8ACD6516}"/>
              </a:ext>
            </a:extLst>
          </p:cNvPr>
          <p:cNvSpPr txBox="1"/>
          <p:nvPr/>
        </p:nvSpPr>
        <p:spPr>
          <a:xfrm>
            <a:off x="8863689" y="2542134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Années</a:t>
            </a:r>
            <a:endParaRPr lang="en-CA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5A50B1-2FFD-4F3F-A4AE-2564339BBDF7}"/>
              </a:ext>
            </a:extLst>
          </p:cNvPr>
          <p:cNvSpPr txBox="1"/>
          <p:nvPr/>
        </p:nvSpPr>
        <p:spPr>
          <a:xfrm>
            <a:off x="8863689" y="326165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Mois</a:t>
            </a:r>
            <a:endParaRPr lang="en-CA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7E5AC-3807-4608-B424-0825C0579636}"/>
              </a:ext>
            </a:extLst>
          </p:cNvPr>
          <p:cNvSpPr txBox="1"/>
          <p:nvPr/>
        </p:nvSpPr>
        <p:spPr>
          <a:xfrm>
            <a:off x="8901257" y="405927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Jours</a:t>
            </a:r>
            <a:endParaRPr lang="en-C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E86FE-C463-44F9-A8B6-40A9147527BE}"/>
              </a:ext>
            </a:extLst>
          </p:cNvPr>
          <p:cNvSpPr/>
          <p:nvPr/>
        </p:nvSpPr>
        <p:spPr>
          <a:xfrm>
            <a:off x="9013371" y="2880688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915669-79EE-42CC-9F38-1751CC645383}"/>
              </a:ext>
            </a:extLst>
          </p:cNvPr>
          <p:cNvSpPr/>
          <p:nvPr/>
        </p:nvSpPr>
        <p:spPr>
          <a:xfrm>
            <a:off x="9041113" y="3600212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2E2CDE-FC63-4757-ADED-99DC978752E5}"/>
              </a:ext>
            </a:extLst>
          </p:cNvPr>
          <p:cNvSpPr/>
          <p:nvPr/>
        </p:nvSpPr>
        <p:spPr>
          <a:xfrm>
            <a:off x="9045422" y="4407905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7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DE1E1-8D5F-41EC-9FCC-177235A050B5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D167B-C1FD-478A-883F-ADC6E818005A}"/>
              </a:ext>
            </a:extLst>
          </p:cNvPr>
          <p:cNvSpPr txBox="1"/>
          <p:nvPr/>
        </p:nvSpPr>
        <p:spPr>
          <a:xfrm>
            <a:off x="1644967" y="1366838"/>
            <a:ext cx="2255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Voici</a:t>
            </a:r>
            <a:r>
              <a:rPr lang="en-US" sz="1400" dirty="0"/>
              <a:t> le </a:t>
            </a:r>
            <a:r>
              <a:rPr lang="en-US" sz="1400" dirty="0" err="1"/>
              <a:t>nombre</a:t>
            </a:r>
            <a:r>
              <a:rPr lang="en-US" sz="1400" dirty="0"/>
              <a:t> de page </a:t>
            </a:r>
            <a:r>
              <a:rPr lang="en-US" sz="1400" u="sng" dirty="0" err="1"/>
              <a:t>moyen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 et reviser par </a:t>
            </a:r>
            <a:r>
              <a:rPr lang="en-US" sz="1400" dirty="0" err="1"/>
              <a:t>semaine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dans </a:t>
            </a:r>
            <a:r>
              <a:rPr lang="en-US" sz="1400" dirty="0" err="1"/>
              <a:t>une</a:t>
            </a:r>
            <a:r>
              <a:rPr lang="en-US" sz="1400" dirty="0"/>
              <a:t> durée de x ans. </a:t>
            </a:r>
            <a:r>
              <a:rPr lang="en-US" sz="1400" dirty="0" err="1"/>
              <a:t>Cela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convient-il</a:t>
            </a:r>
            <a:r>
              <a:rPr lang="en-US" sz="1400" dirty="0"/>
              <a:t> ?</a:t>
            </a:r>
            <a:endParaRPr lang="en-CA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E2721-F12B-43CA-AEBF-301477A64B6B}"/>
              </a:ext>
            </a:extLst>
          </p:cNvPr>
          <p:cNvSpPr/>
          <p:nvPr/>
        </p:nvSpPr>
        <p:spPr>
          <a:xfrm>
            <a:off x="1648452" y="2710374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A1F9D-CE02-4990-8324-F7CEC5D5A0DE}"/>
              </a:ext>
            </a:extLst>
          </p:cNvPr>
          <p:cNvSpPr/>
          <p:nvPr/>
        </p:nvSpPr>
        <p:spPr>
          <a:xfrm>
            <a:off x="2793856" y="2710373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BA7E8-EA3F-44B2-920A-BFBEB8E3D622}"/>
              </a:ext>
            </a:extLst>
          </p:cNvPr>
          <p:cNvSpPr/>
          <p:nvPr/>
        </p:nvSpPr>
        <p:spPr>
          <a:xfrm>
            <a:off x="1644967" y="3747995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30B1C-A2B6-4626-A596-B940A3E2930D}"/>
              </a:ext>
            </a:extLst>
          </p:cNvPr>
          <p:cNvSpPr/>
          <p:nvPr/>
        </p:nvSpPr>
        <p:spPr>
          <a:xfrm>
            <a:off x="2790371" y="3747994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3E716-01B1-4712-A921-4FB049C60A30}"/>
              </a:ext>
            </a:extLst>
          </p:cNvPr>
          <p:cNvSpPr txBox="1"/>
          <p:nvPr/>
        </p:nvSpPr>
        <p:spPr>
          <a:xfrm>
            <a:off x="1700834" y="2737438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1/1/2020 – 1/1/2021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CF12-434C-4F8A-8A77-C5CF61D21763}"/>
              </a:ext>
            </a:extLst>
          </p:cNvPr>
          <p:cNvSpPr txBox="1"/>
          <p:nvPr/>
        </p:nvSpPr>
        <p:spPr>
          <a:xfrm>
            <a:off x="2846238" y="273940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1/1/2021 – 1/1/2022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E9BB5-0D3A-404D-9A58-BF7CA27D6C60}"/>
              </a:ext>
            </a:extLst>
          </p:cNvPr>
          <p:cNvSpPr txBox="1"/>
          <p:nvPr/>
        </p:nvSpPr>
        <p:spPr>
          <a:xfrm>
            <a:off x="1681781" y="378447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1/1/2022 – 1/1/2023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F79D34-5005-429E-A0B0-31CBC6841F84}"/>
              </a:ext>
            </a:extLst>
          </p:cNvPr>
          <p:cNvSpPr txBox="1"/>
          <p:nvPr/>
        </p:nvSpPr>
        <p:spPr>
          <a:xfrm>
            <a:off x="2829848" y="3794337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1/1/2023 – 1/1/2024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A4F2-F37A-4C1E-A8C1-39C1AAA02D05}"/>
              </a:ext>
            </a:extLst>
          </p:cNvPr>
          <p:cNvSpPr txBox="1"/>
          <p:nvPr/>
        </p:nvSpPr>
        <p:spPr>
          <a:xfrm>
            <a:off x="1866110" y="296757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0D7D-F9A0-4FA5-95D3-0E48D06141E7}"/>
              </a:ext>
            </a:extLst>
          </p:cNvPr>
          <p:cNvSpPr txBox="1"/>
          <p:nvPr/>
        </p:nvSpPr>
        <p:spPr>
          <a:xfrm>
            <a:off x="1869466" y="2858859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4F43C-9D00-4407-9691-719007F46896}"/>
              </a:ext>
            </a:extLst>
          </p:cNvPr>
          <p:cNvSpPr txBox="1"/>
          <p:nvPr/>
        </p:nvSpPr>
        <p:spPr>
          <a:xfrm>
            <a:off x="1794361" y="3225704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84B89-393B-4114-BC8C-9EDC51195A78}"/>
              </a:ext>
            </a:extLst>
          </p:cNvPr>
          <p:cNvSpPr txBox="1"/>
          <p:nvPr/>
        </p:nvSpPr>
        <p:spPr>
          <a:xfrm>
            <a:off x="1921413" y="333541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4210F-FDB0-47F6-8700-42A698D5429D}"/>
              </a:ext>
            </a:extLst>
          </p:cNvPr>
          <p:cNvSpPr txBox="1"/>
          <p:nvPr/>
        </p:nvSpPr>
        <p:spPr>
          <a:xfrm>
            <a:off x="3074752" y="2854645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36B45-412F-4A35-8E72-F36C2F5B11C7}"/>
              </a:ext>
            </a:extLst>
          </p:cNvPr>
          <p:cNvSpPr txBox="1"/>
          <p:nvPr/>
        </p:nvSpPr>
        <p:spPr>
          <a:xfrm>
            <a:off x="2986123" y="321111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25BA4A-CECB-4672-B987-03CBA02EFD2E}"/>
              </a:ext>
            </a:extLst>
          </p:cNvPr>
          <p:cNvSpPr txBox="1"/>
          <p:nvPr/>
        </p:nvSpPr>
        <p:spPr>
          <a:xfrm>
            <a:off x="3057872" y="295298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02EF02-E998-4ECC-A76A-087FE802707A}"/>
              </a:ext>
            </a:extLst>
          </p:cNvPr>
          <p:cNvSpPr txBox="1"/>
          <p:nvPr/>
        </p:nvSpPr>
        <p:spPr>
          <a:xfrm>
            <a:off x="3113175" y="332082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945B6-B7AE-4E2A-BEBA-30F00DD435BC}"/>
              </a:ext>
            </a:extLst>
          </p:cNvPr>
          <p:cNvSpPr txBox="1"/>
          <p:nvPr/>
        </p:nvSpPr>
        <p:spPr>
          <a:xfrm>
            <a:off x="1922852" y="3909075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68A7D-33DA-40EB-B279-ADE1BA2727E9}"/>
              </a:ext>
            </a:extLst>
          </p:cNvPr>
          <p:cNvSpPr txBox="1"/>
          <p:nvPr/>
        </p:nvSpPr>
        <p:spPr>
          <a:xfrm>
            <a:off x="1834223" y="426554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BE940-3F15-4559-B47A-7999EB07AC52}"/>
              </a:ext>
            </a:extLst>
          </p:cNvPr>
          <p:cNvSpPr txBox="1"/>
          <p:nvPr/>
        </p:nvSpPr>
        <p:spPr>
          <a:xfrm>
            <a:off x="1905972" y="400741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E72FD-89DB-40AD-919D-E2FA08D30718}"/>
              </a:ext>
            </a:extLst>
          </p:cNvPr>
          <p:cNvSpPr txBox="1"/>
          <p:nvPr/>
        </p:nvSpPr>
        <p:spPr>
          <a:xfrm>
            <a:off x="1961275" y="437525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77E37-84DF-4518-B83F-B7779361E0F4}"/>
              </a:ext>
            </a:extLst>
          </p:cNvPr>
          <p:cNvSpPr txBox="1"/>
          <p:nvPr/>
        </p:nvSpPr>
        <p:spPr>
          <a:xfrm>
            <a:off x="3047753" y="3920998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11AC0E-9CEC-435A-93E8-C0B542859A02}"/>
              </a:ext>
            </a:extLst>
          </p:cNvPr>
          <p:cNvSpPr txBox="1"/>
          <p:nvPr/>
        </p:nvSpPr>
        <p:spPr>
          <a:xfrm>
            <a:off x="2959124" y="4277465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7B16A0-E619-4D64-8B6F-6A1CF0FAA58C}"/>
              </a:ext>
            </a:extLst>
          </p:cNvPr>
          <p:cNvSpPr txBox="1"/>
          <p:nvPr/>
        </p:nvSpPr>
        <p:spPr>
          <a:xfrm>
            <a:off x="3030873" y="401933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385C2A-98D8-4C33-834A-4F0443B6658C}"/>
              </a:ext>
            </a:extLst>
          </p:cNvPr>
          <p:cNvSpPr txBox="1"/>
          <p:nvPr/>
        </p:nvSpPr>
        <p:spPr>
          <a:xfrm>
            <a:off x="3086176" y="438717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67C96F-6AA7-436D-8248-76E5CEF98D12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B4DB737-60E0-48A9-A31A-18CD5410D0F9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279F01-6AEE-4F4A-8AC3-09E0ECA14762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B9934B-2EB8-4DA9-9B73-20BA1D387A8E}"/>
              </a:ext>
            </a:extLst>
          </p:cNvPr>
          <p:cNvSpPr txBox="1"/>
          <p:nvPr/>
        </p:nvSpPr>
        <p:spPr>
          <a:xfrm>
            <a:off x="4979291" y="2282069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quel</a:t>
            </a:r>
            <a:r>
              <a:rPr lang="en-US" sz="1600" dirty="0"/>
              <a:t> </a:t>
            </a:r>
            <a:r>
              <a:rPr lang="en-US" sz="1600" dirty="0" err="1"/>
              <a:t>ordre</a:t>
            </a:r>
            <a:r>
              <a:rPr lang="en-US" sz="1600" dirty="0"/>
              <a:t> </a:t>
            </a:r>
            <a:r>
              <a:rPr lang="en-US" sz="1600" dirty="0" err="1"/>
              <a:t>souhaitez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1BD4FE-EBD6-408B-876A-8616D8E77C12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Dans </a:t>
            </a:r>
            <a:r>
              <a:rPr lang="en-US" sz="1400" dirty="0" err="1"/>
              <a:t>l’ordre</a:t>
            </a:r>
            <a:r>
              <a:rPr lang="en-US" sz="1400" dirty="0"/>
              <a:t> du </a:t>
            </a:r>
            <a:r>
              <a:rPr lang="en-US" sz="1400" dirty="0" err="1"/>
              <a:t>Mushaf</a:t>
            </a:r>
            <a:endParaRPr lang="en-CA" sz="1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5A6F6D-DEC8-4621-BB95-83986E54B6D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l’ordre</a:t>
            </a:r>
            <a:r>
              <a:rPr lang="en-US" sz="1600" dirty="0"/>
              <a:t> inverse du </a:t>
            </a:r>
            <a:r>
              <a:rPr lang="en-US" sz="1600" dirty="0" err="1"/>
              <a:t>Mushaf</a:t>
            </a:r>
            <a:endParaRPr lang="en-CA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1C0B01-34EA-4D08-88F2-2E76D82CD6BD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EC740E-75B7-4D02-A8AA-5D3C21FD3AFE}"/>
              </a:ext>
            </a:extLst>
          </p:cNvPr>
          <p:cNvSpPr txBox="1"/>
          <p:nvPr/>
        </p:nvSpPr>
        <p:spPr>
          <a:xfrm>
            <a:off x="8312579" y="2763650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Configuration </a:t>
            </a:r>
            <a:r>
              <a:rPr lang="en-US" sz="1600" dirty="0" err="1"/>
              <a:t>terminée</a:t>
            </a:r>
            <a:r>
              <a:rPr lang="en-US" sz="1600" dirty="0"/>
              <a:t> ! Nous </a:t>
            </a:r>
            <a:r>
              <a:rPr lang="en-US" sz="1600" dirty="0" err="1"/>
              <a:t>allons</a:t>
            </a:r>
            <a:r>
              <a:rPr lang="en-US" sz="1600" dirty="0"/>
              <a:t> </a:t>
            </a:r>
            <a:r>
              <a:rPr lang="en-US" sz="1600" dirty="0" err="1"/>
              <a:t>maintenant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expliquer</a:t>
            </a:r>
            <a:r>
              <a:rPr lang="en-US" sz="1600" dirty="0"/>
              <a:t> le </a:t>
            </a:r>
            <a:r>
              <a:rPr lang="en-US" sz="1600" dirty="0" err="1"/>
              <a:t>fonctionnement</a:t>
            </a:r>
            <a:r>
              <a:rPr lang="en-US" sz="1600" dirty="0"/>
              <a:t> de </a:t>
            </a:r>
            <a:r>
              <a:rPr lang="en-US" sz="1600" dirty="0" err="1"/>
              <a:t>l’application</a:t>
            </a:r>
            <a:r>
              <a:rPr lang="en-US" sz="1600" dirty="0"/>
              <a:t>.</a:t>
            </a:r>
            <a:endParaRPr lang="en-CA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57907-B489-4C94-8390-4238B274AF44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5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837741" y="4698806"/>
            <a:ext cx="653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Passer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363876"/>
            <a:ext cx="2401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Entrez votre nom</a:t>
            </a:r>
          </a:p>
          <a:p>
            <a:pPr algn="ctr"/>
            <a:endParaRPr lang="fr-CA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3D99DB-4EE3-4C01-AD65-F1317670BD4F}"/>
              </a:ext>
            </a:extLst>
          </p:cNvPr>
          <p:cNvSpPr/>
          <p:nvPr/>
        </p:nvSpPr>
        <p:spPr>
          <a:xfrm>
            <a:off x="1851292" y="3256094"/>
            <a:ext cx="1763611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973FDA-72D6-4FA1-95DE-BE69986201AA}"/>
              </a:ext>
            </a:extLst>
          </p:cNvPr>
          <p:cNvSpPr txBox="1"/>
          <p:nvPr/>
        </p:nvSpPr>
        <p:spPr>
          <a:xfrm>
            <a:off x="2007382" y="4698806"/>
            <a:ext cx="678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Retour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D6F652-4A25-4CC6-8397-478574C4181C}"/>
              </a:ext>
            </a:extLst>
          </p:cNvPr>
          <p:cNvSpPr txBox="1"/>
          <p:nvPr/>
        </p:nvSpPr>
        <p:spPr>
          <a:xfrm>
            <a:off x="1529138" y="1365493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9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630764" y="1448542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Chaque</a:t>
            </a:r>
            <a:r>
              <a:rPr lang="en-US" sz="1400" dirty="0"/>
              <a:t> jour,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/</a:t>
            </a:r>
            <a:r>
              <a:rPr lang="en-US" sz="1400" dirty="0" err="1"/>
              <a:t>réviser</a:t>
            </a:r>
            <a:r>
              <a:rPr lang="en-US" sz="1400" dirty="0"/>
              <a:t>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cocherez</a:t>
            </a:r>
            <a:r>
              <a:rPr lang="en-US" sz="1400" dirty="0"/>
              <a:t>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terminé</a:t>
            </a:r>
            <a:r>
              <a:rPr lang="en-US" sz="1400" dirty="0"/>
              <a:t> 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158990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Les parties </a:t>
            </a:r>
            <a:r>
              <a:rPr lang="en-US" sz="1400" dirty="0" err="1"/>
              <a:t>mémorisées</a:t>
            </a:r>
            <a:r>
              <a:rPr lang="en-US" sz="1400" dirty="0"/>
              <a:t> </a:t>
            </a:r>
            <a:r>
              <a:rPr lang="en-US" sz="1400" dirty="0" err="1"/>
              <a:t>entrent</a:t>
            </a:r>
            <a:r>
              <a:rPr lang="en-US" sz="1400" dirty="0"/>
              <a:t> dans </a:t>
            </a:r>
            <a:r>
              <a:rPr lang="ar-SY" sz="1400" dirty="0"/>
              <a:t>2</a:t>
            </a:r>
            <a:r>
              <a:rPr lang="en-US" sz="1400" dirty="0"/>
              <a:t> categories : </a:t>
            </a:r>
            <a:r>
              <a:rPr lang="en-US" sz="1400" dirty="0" err="1"/>
              <a:t>Makhzun</a:t>
            </a:r>
            <a:r>
              <a:rPr lang="en-US" sz="1400" dirty="0"/>
              <a:t> (</a:t>
            </a:r>
            <a:r>
              <a:rPr lang="en-US" sz="1400" dirty="0" err="1"/>
              <a:t>Stocké</a:t>
            </a:r>
            <a:r>
              <a:rPr lang="en-US" sz="1400" dirty="0"/>
              <a:t>) et </a:t>
            </a:r>
            <a:r>
              <a:rPr lang="en-US" sz="1400" dirty="0" err="1"/>
              <a:t>Qadim</a:t>
            </a:r>
            <a:r>
              <a:rPr lang="en-US" sz="1400" dirty="0"/>
              <a:t> (</a:t>
            </a:r>
            <a:r>
              <a:rPr lang="en-US" sz="1400" dirty="0" err="1"/>
              <a:t>Ancien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B3EAA-0F98-4C01-AA06-92B4B3549BC3}"/>
              </a:ext>
            </a:extLst>
          </p:cNvPr>
          <p:cNvSpPr txBox="1"/>
          <p:nvPr/>
        </p:nvSpPr>
        <p:spPr>
          <a:xfrm>
            <a:off x="5014686" y="2921941"/>
            <a:ext cx="2208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highlight>
                  <a:srgbClr val="FFFF00"/>
                </a:highlight>
              </a:rPr>
              <a:t>Makhzun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court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dirty="0" err="1">
                <a:highlight>
                  <a:srgbClr val="FFFF00"/>
                </a:highlight>
              </a:rPr>
              <a:t>Qadim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long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CA" sz="1400" u="sn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755770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8305882" y="1404475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9113467" y="5316540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8282711" y="3962878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8236296" y="1809657"/>
            <a:ext cx="237475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300" dirty="0"/>
              <a:t>Chaque partie mémorisée aura une jauge verte vous indiquant sont état. </a:t>
            </a:r>
            <a:r>
              <a:rPr lang="fr-FR" sz="1300" dirty="0"/>
              <a:t>Au tout début, la jauge verte a 2 points max. Quand l’utilisateur ne révise pas ce qu’il a à réviser, la jauge perds 1 point. S’il révise, la jauge récupère 0.5 points. Chaque 5 jours, la jauge ajoute 1 point max.</a:t>
            </a:r>
            <a:r>
              <a:rPr lang="fr-FR" sz="1400" dirty="0"/>
              <a:t> </a:t>
            </a:r>
          </a:p>
          <a:p>
            <a:pPr algn="ctr"/>
            <a:endParaRPr lang="fr-CA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D1059-3B4F-4344-BB35-594DC9F2F296}"/>
              </a:ext>
            </a:extLst>
          </p:cNvPr>
          <p:cNvSpPr/>
          <p:nvPr/>
        </p:nvSpPr>
        <p:spPr>
          <a:xfrm>
            <a:off x="1630765" y="2544016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6CF4117-EAA1-4672-9C87-0BE43002EE12}"/>
              </a:ext>
            </a:extLst>
          </p:cNvPr>
          <p:cNvSpPr/>
          <p:nvPr/>
        </p:nvSpPr>
        <p:spPr>
          <a:xfrm>
            <a:off x="1642780" y="3517016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0D14C-57C8-4ED5-8AF8-A37E3F60ADB1}"/>
              </a:ext>
            </a:extLst>
          </p:cNvPr>
          <p:cNvSpPr txBox="1"/>
          <p:nvPr/>
        </p:nvSpPr>
        <p:spPr>
          <a:xfrm>
            <a:off x="1697339" y="2556753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E9345-0BF4-459B-A9B6-35DD65A9855E}"/>
              </a:ext>
            </a:extLst>
          </p:cNvPr>
          <p:cNvSpPr txBox="1"/>
          <p:nvPr/>
        </p:nvSpPr>
        <p:spPr>
          <a:xfrm>
            <a:off x="1687230" y="2838428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455FC-C6D7-4D66-ACCF-04918EFA8F24}"/>
              </a:ext>
            </a:extLst>
          </p:cNvPr>
          <p:cNvSpPr/>
          <p:nvPr/>
        </p:nvSpPr>
        <p:spPr>
          <a:xfrm>
            <a:off x="3138457" y="2948138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hartJS and &amp;quot;half donuts&amp;quot;">
            <a:extLst>
              <a:ext uri="{FF2B5EF4-FFF2-40B4-BE49-F238E27FC236}">
                <a16:creationId xmlns:a16="http://schemas.microsoft.com/office/drawing/2014/main" id="{04643A5F-B341-4BDA-AA4E-7BADE1978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870366" y="2607431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/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AF7440D-CF72-4276-88ED-44BA5509D771}"/>
              </a:ext>
            </a:extLst>
          </p:cNvPr>
          <p:cNvSpPr txBox="1"/>
          <p:nvPr/>
        </p:nvSpPr>
        <p:spPr>
          <a:xfrm>
            <a:off x="1697339" y="3544253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88BD6-91E2-44D1-B682-ADDA8FD96628}"/>
              </a:ext>
            </a:extLst>
          </p:cNvPr>
          <p:cNvSpPr txBox="1"/>
          <p:nvPr/>
        </p:nvSpPr>
        <p:spPr>
          <a:xfrm>
            <a:off x="1734903" y="3785551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03" name="Picture 2" descr="ChartJS and &amp;quot;half donuts&amp;quot;">
            <a:extLst>
              <a:ext uri="{FF2B5EF4-FFF2-40B4-BE49-F238E27FC236}">
                <a16:creationId xmlns:a16="http://schemas.microsoft.com/office/drawing/2014/main" id="{46941523-2048-42D3-B453-3AD5FBB8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956986" y="3556495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445183EA-E830-408C-8CBE-9BA6A3CB8815}"/>
              </a:ext>
            </a:extLst>
          </p:cNvPr>
          <p:cNvSpPr/>
          <p:nvPr/>
        </p:nvSpPr>
        <p:spPr>
          <a:xfrm>
            <a:off x="3213427" y="3895515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/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1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39628</TotalTime>
  <Words>1084</Words>
  <Application>Microsoft Office PowerPoint</Application>
  <PresentationFormat>Widescreen</PresentationFormat>
  <Paragraphs>268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Office Theme</vt:lpstr>
      <vt:lpstr>Todo</vt:lpstr>
      <vt:lpstr>Fonctionnalités principale</vt:lpstr>
      <vt:lpstr>Autres informations</vt:lpstr>
      <vt:lpstr>Mémo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Assets</vt:lpstr>
      <vt:lpstr>Assets</vt:lpstr>
      <vt:lpstr>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Yahia, Hadi</dc:creator>
  <cp:lastModifiedBy>Yahia, Hadi</cp:lastModifiedBy>
  <cp:revision>126</cp:revision>
  <dcterms:created xsi:type="dcterms:W3CDTF">2020-08-09T00:02:18Z</dcterms:created>
  <dcterms:modified xsi:type="dcterms:W3CDTF">2021-02-03T15:48:53Z</dcterms:modified>
</cp:coreProperties>
</file>